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p:sldMasterIdLst>
    <p:sldMasterId id="2147483648" r:id="rId1"/>
  </p:sldMasterIdLst>
  <p:notesMasterIdLst>
    <p:notesMasterId r:id="rId9"/>
  </p:notesMasterIdLst>
  <p:sldIdLst>
    <p:sldId id="263" r:id="rId2"/>
    <p:sldId id="257" r:id="rId3"/>
    <p:sldId id="258" r:id="rId4"/>
    <p:sldId id="259" r:id="rId5"/>
    <p:sldId id="260" r:id="rId6"/>
    <p:sldId id="261" r:id="rId7"/>
    <p:sldId id="262" r:id="rId8"/>
  </p:sldIdLst>
  <p:sldSz cx="9144000" cy="5143500" type="screen16x9"/>
  <p:notesSz cx="6858000" cy="9144000"/>
  <p:embeddedFontLst>
    <p:embeddedFont>
      <p:font typeface="EB Garamond" charset="0"/>
      <p:regular r:id="rId10"/>
      <p:bold r:id="rId11"/>
      <p:italic r:id="rId12"/>
      <p:boldItalic r:id="rId13"/>
    </p:embeddedFont>
    <p:embeddedFont>
      <p:font typeface="EB Garamond SemiBold" charset="0"/>
      <p:regular r:id="rId14"/>
      <p:bold r:id="rId15"/>
      <p:italic r:id="rId16"/>
      <p:boldItalic r:id="rId17"/>
    </p:embeddedFont>
    <p:embeddedFont>
      <p:font typeface="EB Garamond Medium" charset="0"/>
      <p:regular r:id="rId18"/>
      <p:bold r:id="rId19"/>
      <p:italic r:id="rId20"/>
      <p:boldItalic r:id="rId21"/>
    </p:embeddedFont>
    <p:embeddedFont>
      <p:font typeface="Public Sans" charset="0"/>
      <p:regular r:id="rId22"/>
      <p:bold r:id="rId23"/>
      <p:italic r:id="rId24"/>
      <p:boldItalic r:id="rId25"/>
    </p:embeddedFont>
    <p:embeddedFont>
      <p:font typeface="Segoe UI" pitchFamily="34" charset="0"/>
      <p:regular r:id="rId26"/>
      <p:bold r:id="rId27"/>
      <p:italic r:id="rId28"/>
      <p:boldItalic r:id="rId29"/>
    </p:embeddedFont>
    <p:embeddedFont>
      <p:font typeface="Calibri" pitchFamily="34" charset="0"/>
      <p:regular r:id="rId30"/>
      <p:bold r:id="rId31"/>
      <p:italic r:id="rId32"/>
      <p:boldItalic r:id="rId3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xmlns="">
        <p15:guide id="1" orient="horz" pos="2395">
          <p15:clr>
            <a:srgbClr val="A4A3A4"/>
          </p15:clr>
        </p15:guide>
        <p15:guide id="2" pos="2880">
          <p15:clr>
            <a:srgbClr val="9AA0A6"/>
          </p15:clr>
        </p15:guide>
        <p15:guide id="3" orient="horz" pos="1429">
          <p15:clr>
            <a:srgbClr val="A4A3A4"/>
          </p15:clr>
        </p15:guide>
        <p15:guide id="4" pos="423">
          <p15:clr>
            <a:srgbClr val="A4A3A4"/>
          </p15:clr>
        </p15:guide>
        <p15:guide id="5" orient="horz" pos="158">
          <p15:clr>
            <a:srgbClr val="A4A3A4"/>
          </p15:clr>
        </p15:guide>
        <p15:guide id="6" orient="horz" pos="2787">
          <p15:clr>
            <a:srgbClr val="A4A3A4"/>
          </p15:clr>
        </p15:guide>
        <p15:guide id="7" pos="2001">
          <p15:clr>
            <a:srgbClr val="A4A3A4"/>
          </p15:clr>
        </p15:guide>
        <p15:guide id="8" pos="3388">
          <p15:clr>
            <a:srgbClr val="A4A3A4"/>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4" roundtripDataSignature="AMtx7miqyF+LDUuPGtczmEk9CVwKUKYhC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DEFEE"/>
    <a:srgbClr val="21366B"/>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A4BF2BA-0B32-4039-8D23-6E65AF0657F0}">
  <a:tblStyle styleId="{5A4BF2BA-0B32-4039-8D23-6E65AF0657F0}"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102" d="100"/>
          <a:sy n="102" d="100"/>
        </p:scale>
        <p:origin x="-456" y="-186"/>
      </p:cViewPr>
      <p:guideLst>
        <p:guide orient="horz" pos="2395"/>
        <p:guide orient="horz" pos="1429"/>
        <p:guide orient="horz" pos="158"/>
        <p:guide orient="horz" pos="2787"/>
        <p:guide pos="2880"/>
        <p:guide pos="423"/>
        <p:guide pos="2001"/>
        <p:guide pos="338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4.fntdata"/><Relationship Id="rId18" Type="http://schemas.openxmlformats.org/officeDocument/2006/relationships/font" Target="fonts/font9.fntdata"/><Relationship Id="rId26" Type="http://schemas.openxmlformats.org/officeDocument/2006/relationships/font" Target="fonts/font17.fntdata"/><Relationship Id="rId3" Type="http://schemas.openxmlformats.org/officeDocument/2006/relationships/slide" Target="slides/slide2.xml"/><Relationship Id="rId21" Type="http://schemas.openxmlformats.org/officeDocument/2006/relationships/font" Target="fonts/font12.fntdata"/><Relationship Id="rId34" Type="http://customschemas.google.com/relationships/presentationmetadata" Target="metadata"/><Relationship Id="rId7" Type="http://schemas.openxmlformats.org/officeDocument/2006/relationships/slide" Target="slides/slide6.xml"/><Relationship Id="rId12" Type="http://schemas.openxmlformats.org/officeDocument/2006/relationships/font" Target="fonts/font3.fntdata"/><Relationship Id="rId17" Type="http://schemas.openxmlformats.org/officeDocument/2006/relationships/font" Target="fonts/font8.fntdata"/><Relationship Id="rId25" Type="http://schemas.openxmlformats.org/officeDocument/2006/relationships/font" Target="fonts/font16.fntdata"/><Relationship Id="rId33" Type="http://schemas.openxmlformats.org/officeDocument/2006/relationships/font" Target="fonts/font24.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7.fntdata"/><Relationship Id="rId20" Type="http://schemas.openxmlformats.org/officeDocument/2006/relationships/font" Target="fonts/font11.fntdata"/><Relationship Id="rId29" Type="http://schemas.openxmlformats.org/officeDocument/2006/relationships/font" Target="fonts/font2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2.fntdata"/><Relationship Id="rId24" Type="http://schemas.openxmlformats.org/officeDocument/2006/relationships/font" Target="fonts/font15.fntdata"/><Relationship Id="rId32" Type="http://schemas.openxmlformats.org/officeDocument/2006/relationships/font" Target="fonts/font23.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font" Target="fonts/font6.fntdata"/><Relationship Id="rId23" Type="http://schemas.openxmlformats.org/officeDocument/2006/relationships/font" Target="fonts/font14.fntdata"/><Relationship Id="rId28" Type="http://schemas.openxmlformats.org/officeDocument/2006/relationships/font" Target="fonts/font19.fntdata"/><Relationship Id="rId36" Type="http://schemas.openxmlformats.org/officeDocument/2006/relationships/viewProps" Target="viewProps.xml"/><Relationship Id="rId10" Type="http://schemas.openxmlformats.org/officeDocument/2006/relationships/font" Target="fonts/font1.fntdata"/><Relationship Id="rId19" Type="http://schemas.openxmlformats.org/officeDocument/2006/relationships/font" Target="fonts/font10.fntdata"/><Relationship Id="rId31" Type="http://schemas.openxmlformats.org/officeDocument/2006/relationships/font" Target="fonts/font22.fntdata"/><Relationship Id="rId4" Type="http://schemas.openxmlformats.org/officeDocument/2006/relationships/slide" Target="slides/slide3.xml"/><Relationship Id="rId9" Type="http://schemas.openxmlformats.org/officeDocument/2006/relationships/notesMaster" Target="notesMasters/notesMaster1.xml"/><Relationship Id="rId14" Type="http://schemas.openxmlformats.org/officeDocument/2006/relationships/font" Target="fonts/font5.fntdata"/><Relationship Id="rId22" Type="http://schemas.openxmlformats.org/officeDocument/2006/relationships/font" Target="fonts/font13.fntdata"/><Relationship Id="rId27" Type="http://schemas.openxmlformats.org/officeDocument/2006/relationships/font" Target="fonts/font18.fntdata"/><Relationship Id="rId30" Type="http://schemas.openxmlformats.org/officeDocument/2006/relationships/font" Target="fonts/font21.fntdata"/><Relationship Id="rId35"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1191726454"/>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5"/>
        <p:cNvGrpSpPr/>
        <p:nvPr/>
      </p:nvGrpSpPr>
      <p:grpSpPr>
        <a:xfrm>
          <a:off x="0" y="0"/>
          <a:ext cx="0" cy="0"/>
          <a:chOff x="0" y="0"/>
          <a:chExt cx="0" cy="0"/>
        </a:xfrm>
      </p:grpSpPr>
      <p:sp>
        <p:nvSpPr>
          <p:cNvPr id="1836" name="Google Shape;1836;p2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37" name="Google Shape;1837;p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3"/>
        <p:cNvGrpSpPr/>
        <p:nvPr/>
      </p:nvGrpSpPr>
      <p:grpSpPr>
        <a:xfrm>
          <a:off x="0" y="0"/>
          <a:ext cx="0" cy="0"/>
          <a:chOff x="0" y="0"/>
          <a:chExt cx="0" cy="0"/>
        </a:xfrm>
      </p:grpSpPr>
      <p:sp>
        <p:nvSpPr>
          <p:cNvPr id="1844" name="Google Shape;1844;p2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1845" name="Google Shape;1845;p2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4"/>
        <p:cNvGrpSpPr/>
        <p:nvPr/>
      </p:nvGrpSpPr>
      <p:grpSpPr>
        <a:xfrm>
          <a:off x="0" y="0"/>
          <a:ext cx="0" cy="0"/>
          <a:chOff x="0" y="0"/>
          <a:chExt cx="0" cy="0"/>
        </a:xfrm>
      </p:grpSpPr>
      <p:sp>
        <p:nvSpPr>
          <p:cNvPr id="1855" name="Google Shape;1855;g2139e008f02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56" name="Google Shape;1856;g2139e008f0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1"/>
        <p:cNvGrpSpPr/>
        <p:nvPr/>
      </p:nvGrpSpPr>
      <p:grpSpPr>
        <a:xfrm>
          <a:off x="0" y="0"/>
          <a:ext cx="0" cy="0"/>
          <a:chOff x="0" y="0"/>
          <a:chExt cx="0" cy="0"/>
        </a:xfrm>
      </p:grpSpPr>
      <p:sp>
        <p:nvSpPr>
          <p:cNvPr id="1862" name="Google Shape;1862;g2139e008f02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63" name="Google Shape;1863;g2139e008f02_0_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5"/>
        <p:cNvGrpSpPr/>
        <p:nvPr/>
      </p:nvGrpSpPr>
      <p:grpSpPr>
        <a:xfrm>
          <a:off x="0" y="0"/>
          <a:ext cx="0" cy="0"/>
          <a:chOff x="0" y="0"/>
          <a:chExt cx="0" cy="0"/>
        </a:xfrm>
      </p:grpSpPr>
      <p:sp>
        <p:nvSpPr>
          <p:cNvPr id="1876" name="Google Shape;1876;p2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77" name="Google Shape;1877;p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1"/>
        <p:cNvGrpSpPr/>
        <p:nvPr/>
      </p:nvGrpSpPr>
      <p:grpSpPr>
        <a:xfrm>
          <a:off x="0" y="0"/>
          <a:ext cx="0" cy="0"/>
          <a:chOff x="0" y="0"/>
          <a:chExt cx="0" cy="0"/>
        </a:xfrm>
      </p:grpSpPr>
      <p:sp>
        <p:nvSpPr>
          <p:cNvPr id="1882" name="Google Shape;1882;p2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83" name="Google Shape;1883;p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7.png"/></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8.png"/></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7.png"/></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8.png"/></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9.png"/><Relationship Id="rId1" Type="http://schemas.openxmlformats.org/officeDocument/2006/relationships/slideMaster" Target="../slideMasters/slideMaster1.xml"/><Relationship Id="rId5" Type="http://schemas.openxmlformats.org/officeDocument/2006/relationships/image" Target="../media/image31.png"/><Relationship Id="rId4" Type="http://schemas.openxmlformats.org/officeDocument/2006/relationships/image" Target="../media/image30.png"/></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8.png"/><Relationship Id="rId1" Type="http://schemas.openxmlformats.org/officeDocument/2006/relationships/slideMaster" Target="../slideMasters/slideMaster1.xml"/><Relationship Id="rId4" Type="http://schemas.openxmlformats.org/officeDocument/2006/relationships/image" Target="../media/image32.png"/></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3.jpeg"/><Relationship Id="rId1"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4.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4.jpeg"/><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png"/><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Master" Target="../slideMasters/slideMaster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Caption">
  <p:cSld name="Contents">
    <p:spTree>
      <p:nvGrpSpPr>
        <p:cNvPr id="1" name="Shape 10"/>
        <p:cNvGrpSpPr/>
        <p:nvPr/>
      </p:nvGrpSpPr>
      <p:grpSpPr>
        <a:xfrm>
          <a:off x="0" y="0"/>
          <a:ext cx="0" cy="0"/>
          <a:chOff x="0" y="0"/>
          <a:chExt cx="0" cy="0"/>
        </a:xfrm>
      </p:grpSpPr>
      <p:pic>
        <p:nvPicPr>
          <p:cNvPr id="11" name="Google Shape;11;p215" descr="A picture containing person, computer, indoor&#10;&#10;Description automatically generated"/>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flipH="1">
            <a:off x="0" y="0"/>
            <a:ext cx="9144000" cy="5143494"/>
          </a:xfrm>
          <a:prstGeom prst="rect">
            <a:avLst/>
          </a:prstGeom>
          <a:noFill/>
          <a:ln>
            <a:noFill/>
          </a:ln>
        </p:spPr>
      </p:pic>
      <p:pic>
        <p:nvPicPr>
          <p:cNvPr id="12" name="Google Shape;12;p215" descr="Shape&#10;&#10;Description automatically generated with low confidence"/>
          <p:cNvPicPr preferRelativeResize="0"/>
          <p:nvPr/>
        </p:nvPicPr>
        <p:blipFill rotWithShape="1">
          <a:blip r:embed="rId3" cstate="print">
            <a:alphaModFix/>
            <a:extLst>
              <a:ext uri="{28A0092B-C50C-407E-A947-70E740481C1C}">
                <a14:useLocalDpi xmlns:a14="http://schemas.microsoft.com/office/drawing/2010/main" val="0"/>
              </a:ext>
            </a:extLst>
          </a:blip>
          <a:srcRect/>
          <a:stretch/>
        </p:blipFill>
        <p:spPr>
          <a:xfrm>
            <a:off x="0" y="6"/>
            <a:ext cx="9143990" cy="5148000"/>
          </a:xfrm>
          <a:prstGeom prst="rect">
            <a:avLst/>
          </a:prstGeom>
          <a:noFill/>
          <a:ln>
            <a:noFill/>
          </a:ln>
        </p:spPr>
      </p:pic>
      <p:sp>
        <p:nvSpPr>
          <p:cNvPr id="13" name="Google Shape;13;p215"/>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4" name="Google Shape;14;p21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5" name="Google Shape;15;p21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 name="Google Shape;16;p21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ontents 4">
    <p:spTree>
      <p:nvGrpSpPr>
        <p:cNvPr id="1" name="Shape 91"/>
        <p:cNvGrpSpPr/>
        <p:nvPr/>
      </p:nvGrpSpPr>
      <p:grpSpPr>
        <a:xfrm>
          <a:off x="0" y="0"/>
          <a:ext cx="0" cy="0"/>
          <a:chOff x="0" y="0"/>
          <a:chExt cx="0" cy="0"/>
        </a:xfrm>
      </p:grpSpPr>
      <p:grpSp>
        <p:nvGrpSpPr>
          <p:cNvPr id="92" name="Google Shape;92;p223"/>
          <p:cNvGrpSpPr/>
          <p:nvPr/>
        </p:nvGrpSpPr>
        <p:grpSpPr>
          <a:xfrm>
            <a:off x="0" y="1"/>
            <a:ext cx="9143999" cy="5143499"/>
            <a:chOff x="0" y="1"/>
            <a:chExt cx="9144000" cy="5143500"/>
          </a:xfrm>
        </p:grpSpPr>
        <p:sp>
          <p:nvSpPr>
            <p:cNvPr id="93" name="Google Shape;93;p223"/>
            <p:cNvSpPr/>
            <p:nvPr/>
          </p:nvSpPr>
          <p:spPr>
            <a:xfrm>
              <a:off x="0" y="1"/>
              <a:ext cx="9144000" cy="5143500"/>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94" name="Google Shape;94;p223" descr="A group of people in clothing&#10;&#10;Description automatically generated with medium confidence"/>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2113280" y="456352"/>
              <a:ext cx="7030720" cy="4687147"/>
            </a:xfrm>
            <a:prstGeom prst="rect">
              <a:avLst/>
            </a:prstGeom>
            <a:noFill/>
            <a:ln>
              <a:noFill/>
            </a:ln>
          </p:spPr>
        </p:pic>
      </p:grpSp>
      <p:pic>
        <p:nvPicPr>
          <p:cNvPr id="95" name="Google Shape;95;p223" descr="Shape&#10;&#10;Description automatically generated with low confidence"/>
          <p:cNvPicPr preferRelativeResize="0"/>
          <p:nvPr/>
        </p:nvPicPr>
        <p:blipFill rotWithShape="1">
          <a:blip r:embed="rId3" cstate="print">
            <a:alphaModFix/>
            <a:extLst>
              <a:ext uri="{28A0092B-C50C-407E-A947-70E740481C1C}">
                <a14:useLocalDpi xmlns:a14="http://schemas.microsoft.com/office/drawing/2010/main" val="0"/>
              </a:ext>
            </a:extLst>
          </a:blip>
          <a:srcRect/>
          <a:stretch/>
        </p:blipFill>
        <p:spPr>
          <a:xfrm>
            <a:off x="0" y="0"/>
            <a:ext cx="9143990" cy="5143494"/>
          </a:xfrm>
          <a:prstGeom prst="rect">
            <a:avLst/>
          </a:prstGeom>
          <a:noFill/>
          <a:ln>
            <a:noFill/>
          </a:ln>
        </p:spPr>
      </p:pic>
      <p:sp>
        <p:nvSpPr>
          <p:cNvPr id="96" name="Google Shape;96;p223"/>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97" name="Google Shape;97;p22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8" name="Google Shape;98;p22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Caption">
  <p:cSld name="1_Caption Fiqkk2h2H6o=">
    <p:spTree>
      <p:nvGrpSpPr>
        <p:cNvPr id="1" name="Shape 1702"/>
        <p:cNvGrpSpPr/>
        <p:nvPr/>
      </p:nvGrpSpPr>
      <p:grpSpPr>
        <a:xfrm>
          <a:off x="0" y="0"/>
          <a:ext cx="0" cy="0"/>
          <a:chOff x="0" y="0"/>
          <a:chExt cx="0" cy="0"/>
        </a:xfrm>
      </p:grpSpPr>
      <p:sp>
        <p:nvSpPr>
          <p:cNvPr id="1703" name="Google Shape;1703;p314"/>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704" name="Google Shape;1704;p314"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0" y="0"/>
            <a:ext cx="9144000" cy="5143500"/>
          </a:xfrm>
          <a:prstGeom prst="rect">
            <a:avLst/>
          </a:prstGeom>
          <a:noFill/>
          <a:ln>
            <a:noFill/>
          </a:ln>
        </p:spPr>
      </p:pic>
      <p:grpSp>
        <p:nvGrpSpPr>
          <p:cNvPr id="1705" name="Google Shape;1705;p314"/>
          <p:cNvGrpSpPr/>
          <p:nvPr/>
        </p:nvGrpSpPr>
        <p:grpSpPr>
          <a:xfrm>
            <a:off x="3907491" y="3547977"/>
            <a:ext cx="1329018" cy="71718"/>
            <a:chOff x="3837640" y="2865532"/>
            <a:chExt cx="1329018" cy="71718"/>
          </a:xfrm>
        </p:grpSpPr>
        <p:sp>
          <p:nvSpPr>
            <p:cNvPr id="1706" name="Google Shape;1706;p314"/>
            <p:cNvSpPr/>
            <p:nvPr/>
          </p:nvSpPr>
          <p:spPr>
            <a:xfrm>
              <a:off x="45361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7" name="Google Shape;1707;p314"/>
            <p:cNvSpPr/>
            <p:nvPr/>
          </p:nvSpPr>
          <p:spPr>
            <a:xfrm>
              <a:off x="43964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8" name="Google Shape;1708;p314"/>
            <p:cNvSpPr/>
            <p:nvPr/>
          </p:nvSpPr>
          <p:spPr>
            <a:xfrm>
              <a:off x="42567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9" name="Google Shape;1709;p314"/>
            <p:cNvSpPr/>
            <p:nvPr/>
          </p:nvSpPr>
          <p:spPr>
            <a:xfrm>
              <a:off x="41170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0" name="Google Shape;1710;p314"/>
            <p:cNvSpPr/>
            <p:nvPr/>
          </p:nvSpPr>
          <p:spPr>
            <a:xfrm>
              <a:off x="39773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1" name="Google Shape;1711;p314"/>
            <p:cNvSpPr/>
            <p:nvPr/>
          </p:nvSpPr>
          <p:spPr>
            <a:xfrm>
              <a:off x="38376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2" name="Google Shape;1712;p314"/>
            <p:cNvSpPr/>
            <p:nvPr/>
          </p:nvSpPr>
          <p:spPr>
            <a:xfrm>
              <a:off x="50949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3" name="Google Shape;1713;p314"/>
            <p:cNvSpPr/>
            <p:nvPr/>
          </p:nvSpPr>
          <p:spPr>
            <a:xfrm>
              <a:off x="49552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4" name="Google Shape;1714;p314"/>
            <p:cNvSpPr/>
            <p:nvPr/>
          </p:nvSpPr>
          <p:spPr>
            <a:xfrm>
              <a:off x="48155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5" name="Google Shape;1715;p314"/>
            <p:cNvSpPr/>
            <p:nvPr/>
          </p:nvSpPr>
          <p:spPr>
            <a:xfrm>
              <a:off x="46758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1716" name="Google Shape;1716;p314"/>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2000" b="1" i="1" u="none" strike="noStrike" cap="none">
                <a:solidFill>
                  <a:schemeClr val="accen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Caption">
  <p:cSld name="1_Caption odHUCw+y0GI=">
    <p:spTree>
      <p:nvGrpSpPr>
        <p:cNvPr id="1" name="Shape 1717"/>
        <p:cNvGrpSpPr/>
        <p:nvPr/>
      </p:nvGrpSpPr>
      <p:grpSpPr>
        <a:xfrm>
          <a:off x="0" y="0"/>
          <a:ext cx="0" cy="0"/>
          <a:chOff x="0" y="0"/>
          <a:chExt cx="0" cy="0"/>
        </a:xfrm>
      </p:grpSpPr>
      <p:pic>
        <p:nvPicPr>
          <p:cNvPr id="1718" name="Google Shape;1718;p315" descr="Background pattern&#10;&#10;Description automatically generated with medium confidence"/>
          <p:cNvPicPr preferRelativeResize="0"/>
          <p:nvPr/>
        </p:nvPicPr>
        <p:blipFill rotWithShape="1">
          <a:blip r:embed="rId2">
            <a:alphaModFix/>
            <a:extLst>
              <a:ext uri="{28A0092B-C50C-407E-A947-70E740481C1C}">
                <a14:useLocalDpi xmlns:a14="http://schemas.microsoft.com/office/drawing/2010/main" val="0"/>
              </a:ext>
            </a:extLst>
          </a:blip>
          <a:srcRect/>
          <a:stretch/>
        </p:blipFill>
        <p:spPr>
          <a:xfrm>
            <a:off x="0" y="0"/>
            <a:ext cx="9144000" cy="5143500"/>
          </a:xfrm>
          <a:prstGeom prst="rect">
            <a:avLst/>
          </a:prstGeom>
          <a:noFill/>
          <a:ln>
            <a:noFill/>
          </a:ln>
        </p:spPr>
      </p:pic>
      <p:pic>
        <p:nvPicPr>
          <p:cNvPr id="1719" name="Google Shape;1719;p315" descr="A group of people sitting at a table&#10;&#10;Description automatically generated with low confidence"/>
          <p:cNvPicPr preferRelativeResize="0"/>
          <p:nvPr/>
        </p:nvPicPr>
        <p:blipFill rotWithShape="1">
          <a:blip r:embed="rId3" cstate="print">
            <a:alphaModFix/>
            <a:extLst>
              <a:ext uri="{28A0092B-C50C-407E-A947-70E740481C1C}">
                <a14:useLocalDpi xmlns:a14="http://schemas.microsoft.com/office/drawing/2010/main" val="0"/>
              </a:ext>
            </a:extLst>
          </a:blip>
          <a:srcRect/>
          <a:stretch/>
        </p:blipFill>
        <p:spPr>
          <a:xfrm>
            <a:off x="4864308" y="0"/>
            <a:ext cx="4279692" cy="5143500"/>
          </a:xfrm>
          <a:prstGeom prst="rect">
            <a:avLst/>
          </a:prstGeom>
          <a:noFill/>
          <a:ln>
            <a:noFill/>
          </a:ln>
        </p:spPr>
      </p:pic>
      <p:pic>
        <p:nvPicPr>
          <p:cNvPr id="1720" name="Google Shape;1720;p315" descr="Shape&#10;&#10;Description automatically generated with low confidence"/>
          <p:cNvPicPr preferRelativeResize="0"/>
          <p:nvPr/>
        </p:nvPicPr>
        <p:blipFill rotWithShape="1">
          <a:blip r:embed="rId4" cstate="print">
            <a:alphaModFix/>
            <a:extLst>
              <a:ext uri="{28A0092B-C50C-407E-A947-70E740481C1C}">
                <a14:useLocalDpi xmlns:a14="http://schemas.microsoft.com/office/drawing/2010/main" val="0"/>
              </a:ext>
            </a:extLst>
          </a:blip>
          <a:srcRect/>
          <a:stretch/>
        </p:blipFill>
        <p:spPr>
          <a:xfrm>
            <a:off x="0" y="0"/>
            <a:ext cx="9144000" cy="5143500"/>
          </a:xfrm>
          <a:prstGeom prst="rect">
            <a:avLst/>
          </a:prstGeom>
          <a:noFill/>
          <a:ln>
            <a:noFill/>
          </a:ln>
        </p:spPr>
      </p:pic>
      <p:sp>
        <p:nvSpPr>
          <p:cNvPr id="1721" name="Google Shape;1721;p315"/>
          <p:cNvSpPr/>
          <p:nvPr/>
        </p:nvSpPr>
        <p:spPr>
          <a:xfrm>
            <a:off x="0" y="1107751"/>
            <a:ext cx="4864308" cy="292799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722" name="Google Shape;1722;p315"/>
          <p:cNvSpPr/>
          <p:nvPr/>
        </p:nvSpPr>
        <p:spPr>
          <a:xfrm>
            <a:off x="185197" y="1339045"/>
            <a:ext cx="69448" cy="2465408"/>
          </a:xfrm>
          <a:prstGeom prst="rect">
            <a:avLst/>
          </a:prstGeom>
          <a:solidFill>
            <a:schemeClr val="l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723" name="Google Shape;1723;p315"/>
          <p:cNvSpPr txBox="1">
            <a:spLocks noGrp="1"/>
          </p:cNvSpPr>
          <p:nvPr>
            <p:ph type="title"/>
          </p:nvPr>
        </p:nvSpPr>
        <p:spPr>
          <a:xfrm>
            <a:off x="387873" y="1377777"/>
            <a:ext cx="3421450" cy="459275"/>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2000" b="1" i="1"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724" name="Google Shape;1724;p315"/>
          <p:cNvSpPr txBox="1">
            <a:spLocks noGrp="1"/>
          </p:cNvSpPr>
          <p:nvPr>
            <p:ph type="body" idx="1"/>
          </p:nvPr>
        </p:nvSpPr>
        <p:spPr>
          <a:xfrm>
            <a:off x="387873" y="1985160"/>
            <a:ext cx="4343206" cy="1819294"/>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Caption">
  <p:cSld name="1_Caption nWgfZNftxRw=">
    <p:spTree>
      <p:nvGrpSpPr>
        <p:cNvPr id="1" name="Shape 1725"/>
        <p:cNvGrpSpPr/>
        <p:nvPr/>
      </p:nvGrpSpPr>
      <p:grpSpPr>
        <a:xfrm>
          <a:off x="0" y="0"/>
          <a:ext cx="0" cy="0"/>
          <a:chOff x="0" y="0"/>
          <a:chExt cx="0" cy="0"/>
        </a:xfrm>
      </p:grpSpPr>
      <p:pic>
        <p:nvPicPr>
          <p:cNvPr id="1726" name="Google Shape;1726;p316" descr="Background pattern&#10;&#10;Description automatically generated"/>
          <p:cNvPicPr preferRelativeResize="0"/>
          <p:nvPr/>
        </p:nvPicPr>
        <p:blipFill rotWithShape="1">
          <a:blip r:embed="rId2">
            <a:alphaModFix amt="5000"/>
            <a:extLst>
              <a:ext uri="{28A0092B-C50C-407E-A947-70E740481C1C}">
                <a14:useLocalDpi xmlns:a14="http://schemas.microsoft.com/office/drawing/2010/main" val="0"/>
              </a:ext>
            </a:extLst>
          </a:blip>
          <a:srcRect/>
          <a:stretch/>
        </p:blipFill>
        <p:spPr>
          <a:xfrm>
            <a:off x="-1879" y="0"/>
            <a:ext cx="9145880" cy="5143500"/>
          </a:xfrm>
          <a:prstGeom prst="rect">
            <a:avLst/>
          </a:prstGeom>
          <a:noFill/>
          <a:ln>
            <a:noFill/>
          </a:ln>
        </p:spPr>
      </p:pic>
      <p:pic>
        <p:nvPicPr>
          <p:cNvPr id="1727" name="Google Shape;1727;p316" descr="Shape&#10;&#10;Description automatically generated with low confidence"/>
          <p:cNvPicPr preferRelativeResize="0"/>
          <p:nvPr/>
        </p:nvPicPr>
        <p:blipFill rotWithShape="1">
          <a:blip r:embed="rId3" cstate="print">
            <a:alphaModFix/>
            <a:extLst>
              <a:ext uri="{28A0092B-C50C-407E-A947-70E740481C1C}">
                <a14:useLocalDpi xmlns:a14="http://schemas.microsoft.com/office/drawing/2010/main" val="0"/>
              </a:ext>
            </a:extLst>
          </a:blip>
          <a:srcRect/>
          <a:stretch/>
        </p:blipFill>
        <p:spPr>
          <a:xfrm>
            <a:off x="0" y="0"/>
            <a:ext cx="9143990" cy="5143494"/>
          </a:xfrm>
          <a:prstGeom prst="rect">
            <a:avLst/>
          </a:prstGeom>
          <a:noFill/>
          <a:ln>
            <a:noFill/>
          </a:ln>
        </p:spPr>
      </p:pic>
      <p:grpSp>
        <p:nvGrpSpPr>
          <p:cNvPr id="1728" name="Google Shape;1728;p316"/>
          <p:cNvGrpSpPr/>
          <p:nvPr/>
        </p:nvGrpSpPr>
        <p:grpSpPr>
          <a:xfrm>
            <a:off x="-900" y="1034935"/>
            <a:ext cx="9146700" cy="1842077"/>
            <a:chOff x="-900" y="1034935"/>
            <a:chExt cx="9146700" cy="1842077"/>
          </a:xfrm>
        </p:grpSpPr>
        <p:sp>
          <p:nvSpPr>
            <p:cNvPr id="1729" name="Google Shape;1729;p316"/>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1730" name="Google Shape;1730;p316"/>
            <p:cNvCxnSpPr/>
            <p:nvPr/>
          </p:nvCxnSpPr>
          <p:spPr>
            <a:xfrm>
              <a:off x="-900" y="1034935"/>
              <a:ext cx="9145800" cy="0"/>
            </a:xfrm>
            <a:prstGeom prst="straightConnector1">
              <a:avLst/>
            </a:prstGeom>
            <a:noFill/>
            <a:ln w="12700" cap="flat" cmpd="sng">
              <a:solidFill>
                <a:schemeClr val="accent2"/>
              </a:solidFill>
              <a:prstDash val="solid"/>
              <a:round/>
              <a:headEnd type="none" w="sm" len="sm"/>
              <a:tailEnd type="none" w="sm" len="sm"/>
            </a:ln>
          </p:spPr>
        </p:cxnSp>
      </p:grpSp>
      <p:pic>
        <p:nvPicPr>
          <p:cNvPr id="1731" name="Google Shape;1731;p316"/>
          <p:cNvPicPr preferRelativeResize="0"/>
          <p:nvPr/>
        </p:nvPicPr>
        <p:blipFill rotWithShape="1">
          <a:blip r:embed="rId4" cstate="print">
            <a:alphaModFix/>
            <a:extLst>
              <a:ext uri="{28A0092B-C50C-407E-A947-70E740481C1C}">
                <a14:useLocalDpi xmlns:a14="http://schemas.microsoft.com/office/drawing/2010/main" val="0"/>
              </a:ext>
            </a:extLst>
          </a:blip>
          <a:srcRect/>
          <a:stretch/>
        </p:blipFill>
        <p:spPr>
          <a:xfrm>
            <a:off x="244973" y="966439"/>
            <a:ext cx="4181755" cy="4151489"/>
          </a:xfrm>
          <a:prstGeom prst="rect">
            <a:avLst/>
          </a:prstGeom>
          <a:noFill/>
          <a:ln>
            <a:noFill/>
          </a:ln>
        </p:spPr>
      </p:pic>
      <p:sp>
        <p:nvSpPr>
          <p:cNvPr id="1732" name="Google Shape;1732;p316"/>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accent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Caption">
  <p:cSld name="1_Caption zPBrfs17CEA=">
    <p:spTree>
      <p:nvGrpSpPr>
        <p:cNvPr id="1" name="Shape 1733"/>
        <p:cNvGrpSpPr/>
        <p:nvPr/>
      </p:nvGrpSpPr>
      <p:grpSpPr>
        <a:xfrm>
          <a:off x="0" y="0"/>
          <a:ext cx="0" cy="0"/>
          <a:chOff x="0" y="0"/>
          <a:chExt cx="0" cy="0"/>
        </a:xfrm>
      </p:grpSpPr>
      <p:pic>
        <p:nvPicPr>
          <p:cNvPr id="1734" name="Google Shape;1734;p317" descr="Background pattern&#10;&#10;Description automatically generated"/>
          <p:cNvPicPr preferRelativeResize="0"/>
          <p:nvPr/>
        </p:nvPicPr>
        <p:blipFill rotWithShape="1">
          <a:blip r:embed="rId2">
            <a:alphaModFix amt="5000"/>
            <a:extLst>
              <a:ext uri="{28A0092B-C50C-407E-A947-70E740481C1C}">
                <a14:useLocalDpi xmlns:a14="http://schemas.microsoft.com/office/drawing/2010/main" val="0"/>
              </a:ext>
            </a:extLst>
          </a:blip>
          <a:srcRect/>
          <a:stretch/>
        </p:blipFill>
        <p:spPr>
          <a:xfrm>
            <a:off x="-1879" y="0"/>
            <a:ext cx="9145880" cy="5143500"/>
          </a:xfrm>
          <a:prstGeom prst="rect">
            <a:avLst/>
          </a:prstGeom>
          <a:noFill/>
          <a:ln>
            <a:noFill/>
          </a:ln>
        </p:spPr>
      </p:pic>
      <p:pic>
        <p:nvPicPr>
          <p:cNvPr id="1735" name="Google Shape;1735;p317" descr="Shape&#10;&#10;Description automatically generated with low confidence"/>
          <p:cNvPicPr preferRelativeResize="0"/>
          <p:nvPr/>
        </p:nvPicPr>
        <p:blipFill rotWithShape="1">
          <a:blip r:embed="rId3" cstate="print">
            <a:alphaModFix/>
            <a:extLst>
              <a:ext uri="{28A0092B-C50C-407E-A947-70E740481C1C}">
                <a14:useLocalDpi xmlns:a14="http://schemas.microsoft.com/office/drawing/2010/main" val="0"/>
              </a:ext>
            </a:extLst>
          </a:blip>
          <a:srcRect/>
          <a:stretch/>
        </p:blipFill>
        <p:spPr>
          <a:xfrm>
            <a:off x="0" y="0"/>
            <a:ext cx="9143990" cy="5143494"/>
          </a:xfrm>
          <a:prstGeom prst="rect">
            <a:avLst/>
          </a:prstGeom>
          <a:noFill/>
          <a:ln>
            <a:noFill/>
          </a:ln>
        </p:spPr>
      </p:pic>
      <p:cxnSp>
        <p:nvCxnSpPr>
          <p:cNvPr id="1736" name="Google Shape;1736;p317"/>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1737" name="Google Shape;1737;p317"/>
          <p:cNvSpPr/>
          <p:nvPr/>
        </p:nvSpPr>
        <p:spPr>
          <a:xfrm>
            <a:off x="0" y="1037770"/>
            <a:ext cx="9144000" cy="1613989"/>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738" name="Google Shape;1738;p317"/>
          <p:cNvPicPr preferRelativeResize="0"/>
          <p:nvPr/>
        </p:nvPicPr>
        <p:blipFill rotWithShape="1">
          <a:blip r:embed="rId4" cstate="print">
            <a:alphaModFix/>
            <a:extLst>
              <a:ext uri="{28A0092B-C50C-407E-A947-70E740481C1C}">
                <a14:useLocalDpi xmlns:a14="http://schemas.microsoft.com/office/drawing/2010/main" val="0"/>
              </a:ext>
            </a:extLst>
          </a:blip>
          <a:srcRect t="-864"/>
          <a:stretch/>
        </p:blipFill>
        <p:spPr>
          <a:xfrm flipH="1">
            <a:off x="349865" y="721112"/>
            <a:ext cx="3612538" cy="4395173"/>
          </a:xfrm>
          <a:prstGeom prst="rect">
            <a:avLst/>
          </a:prstGeom>
          <a:noFill/>
          <a:ln>
            <a:noFill/>
          </a:ln>
        </p:spPr>
      </p:pic>
      <p:sp>
        <p:nvSpPr>
          <p:cNvPr id="1739" name="Google Shape;1739;p317"/>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Caption">
  <p:cSld name="1_Caption 09fAr2Fmnqc=">
    <p:spTree>
      <p:nvGrpSpPr>
        <p:cNvPr id="1" name="Shape 1740"/>
        <p:cNvGrpSpPr/>
        <p:nvPr/>
      </p:nvGrpSpPr>
      <p:grpSpPr>
        <a:xfrm>
          <a:off x="0" y="0"/>
          <a:ext cx="0" cy="0"/>
          <a:chOff x="0" y="0"/>
          <a:chExt cx="0" cy="0"/>
        </a:xfrm>
      </p:grpSpPr>
      <p:pic>
        <p:nvPicPr>
          <p:cNvPr id="1741" name="Google Shape;1741;p318" descr="Background pattern&#10;&#10;Description automatically generated"/>
          <p:cNvPicPr preferRelativeResize="0"/>
          <p:nvPr/>
        </p:nvPicPr>
        <p:blipFill rotWithShape="1">
          <a:blip r:embed="rId2">
            <a:alphaModFix amt="5000"/>
            <a:extLst>
              <a:ext uri="{28A0092B-C50C-407E-A947-70E740481C1C}">
                <a14:useLocalDpi xmlns:a14="http://schemas.microsoft.com/office/drawing/2010/main" val="0"/>
              </a:ext>
            </a:extLst>
          </a:blip>
          <a:srcRect/>
          <a:stretch/>
        </p:blipFill>
        <p:spPr>
          <a:xfrm>
            <a:off x="-1879" y="0"/>
            <a:ext cx="9145880" cy="5143500"/>
          </a:xfrm>
          <a:prstGeom prst="rect">
            <a:avLst/>
          </a:prstGeom>
          <a:noFill/>
          <a:ln>
            <a:noFill/>
          </a:ln>
        </p:spPr>
      </p:pic>
      <p:pic>
        <p:nvPicPr>
          <p:cNvPr id="1742" name="Google Shape;1742;p318" descr="Shape&#10;&#10;Description automatically generated with low confidence"/>
          <p:cNvPicPr preferRelativeResize="0"/>
          <p:nvPr/>
        </p:nvPicPr>
        <p:blipFill rotWithShape="1">
          <a:blip r:embed="rId3" cstate="print">
            <a:alphaModFix/>
            <a:extLst>
              <a:ext uri="{28A0092B-C50C-407E-A947-70E740481C1C}">
                <a14:useLocalDpi xmlns:a14="http://schemas.microsoft.com/office/drawing/2010/main" val="0"/>
              </a:ext>
            </a:extLst>
          </a:blip>
          <a:srcRect/>
          <a:stretch/>
        </p:blipFill>
        <p:spPr>
          <a:xfrm>
            <a:off x="0" y="0"/>
            <a:ext cx="9143990" cy="5143494"/>
          </a:xfrm>
          <a:prstGeom prst="rect">
            <a:avLst/>
          </a:prstGeom>
          <a:noFill/>
          <a:ln>
            <a:noFill/>
          </a:ln>
        </p:spPr>
      </p:pic>
      <p:grpSp>
        <p:nvGrpSpPr>
          <p:cNvPr id="1743" name="Google Shape;1743;p318"/>
          <p:cNvGrpSpPr/>
          <p:nvPr/>
        </p:nvGrpSpPr>
        <p:grpSpPr>
          <a:xfrm>
            <a:off x="-900" y="1034935"/>
            <a:ext cx="9146700" cy="1842077"/>
            <a:chOff x="-900" y="1034935"/>
            <a:chExt cx="9146700" cy="1842077"/>
          </a:xfrm>
        </p:grpSpPr>
        <p:sp>
          <p:nvSpPr>
            <p:cNvPr id="1744" name="Google Shape;1744;p318"/>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1745" name="Google Shape;1745;p318"/>
            <p:cNvCxnSpPr/>
            <p:nvPr/>
          </p:nvCxnSpPr>
          <p:spPr>
            <a:xfrm>
              <a:off x="-900" y="1034935"/>
              <a:ext cx="9145800" cy="0"/>
            </a:xfrm>
            <a:prstGeom prst="straightConnector1">
              <a:avLst/>
            </a:prstGeom>
            <a:noFill/>
            <a:ln w="12700" cap="flat" cmpd="sng">
              <a:solidFill>
                <a:schemeClr val="dk2"/>
              </a:solidFill>
              <a:prstDash val="solid"/>
              <a:round/>
              <a:headEnd type="none" w="sm" len="sm"/>
              <a:tailEnd type="none" w="sm" len="sm"/>
            </a:ln>
          </p:spPr>
        </p:cxnSp>
      </p:grpSp>
      <p:pic>
        <p:nvPicPr>
          <p:cNvPr id="1746" name="Google Shape;1746;p318"/>
          <p:cNvPicPr preferRelativeResize="0"/>
          <p:nvPr/>
        </p:nvPicPr>
        <p:blipFill rotWithShape="1">
          <a:blip r:embed="rId4" cstate="print">
            <a:alphaModFix/>
            <a:extLst>
              <a:ext uri="{28A0092B-C50C-407E-A947-70E740481C1C}">
                <a14:useLocalDpi xmlns:a14="http://schemas.microsoft.com/office/drawing/2010/main" val="0"/>
              </a:ext>
            </a:extLst>
          </a:blip>
          <a:srcRect/>
          <a:stretch/>
        </p:blipFill>
        <p:spPr>
          <a:xfrm>
            <a:off x="244973" y="966439"/>
            <a:ext cx="4181755" cy="4151489"/>
          </a:xfrm>
          <a:prstGeom prst="rect">
            <a:avLst/>
          </a:prstGeom>
          <a:noFill/>
          <a:ln>
            <a:noFill/>
          </a:ln>
        </p:spPr>
      </p:pic>
      <p:sp>
        <p:nvSpPr>
          <p:cNvPr id="1747" name="Google Shape;1747;p318"/>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Caption">
  <p:cSld name="1_Caption oOPK8NqaGOM=">
    <p:spTree>
      <p:nvGrpSpPr>
        <p:cNvPr id="1" name="Shape 1748"/>
        <p:cNvGrpSpPr/>
        <p:nvPr/>
      </p:nvGrpSpPr>
      <p:grpSpPr>
        <a:xfrm>
          <a:off x="0" y="0"/>
          <a:ext cx="0" cy="0"/>
          <a:chOff x="0" y="0"/>
          <a:chExt cx="0" cy="0"/>
        </a:xfrm>
      </p:grpSpPr>
      <p:pic>
        <p:nvPicPr>
          <p:cNvPr id="1749" name="Google Shape;1749;p319" descr="Background pattern&#10;&#10;Description automatically generated"/>
          <p:cNvPicPr preferRelativeResize="0"/>
          <p:nvPr/>
        </p:nvPicPr>
        <p:blipFill rotWithShape="1">
          <a:blip r:embed="rId2">
            <a:alphaModFix amt="5000"/>
            <a:extLst>
              <a:ext uri="{28A0092B-C50C-407E-A947-70E740481C1C}">
                <a14:useLocalDpi xmlns:a14="http://schemas.microsoft.com/office/drawing/2010/main" val="0"/>
              </a:ext>
            </a:extLst>
          </a:blip>
          <a:srcRect/>
          <a:stretch/>
        </p:blipFill>
        <p:spPr>
          <a:xfrm>
            <a:off x="-1879" y="0"/>
            <a:ext cx="9145880" cy="5143500"/>
          </a:xfrm>
          <a:prstGeom prst="rect">
            <a:avLst/>
          </a:prstGeom>
          <a:noFill/>
          <a:ln>
            <a:noFill/>
          </a:ln>
        </p:spPr>
      </p:pic>
      <p:pic>
        <p:nvPicPr>
          <p:cNvPr id="1750" name="Google Shape;1750;p319" descr="Shape&#10;&#10;Description automatically generated with low confidence"/>
          <p:cNvPicPr preferRelativeResize="0"/>
          <p:nvPr/>
        </p:nvPicPr>
        <p:blipFill rotWithShape="1">
          <a:blip r:embed="rId3" cstate="print">
            <a:alphaModFix/>
            <a:extLst>
              <a:ext uri="{28A0092B-C50C-407E-A947-70E740481C1C}">
                <a14:useLocalDpi xmlns:a14="http://schemas.microsoft.com/office/drawing/2010/main" val="0"/>
              </a:ext>
            </a:extLst>
          </a:blip>
          <a:srcRect/>
          <a:stretch/>
        </p:blipFill>
        <p:spPr>
          <a:xfrm>
            <a:off x="0" y="0"/>
            <a:ext cx="9143990" cy="5143494"/>
          </a:xfrm>
          <a:prstGeom prst="rect">
            <a:avLst/>
          </a:prstGeom>
          <a:noFill/>
          <a:ln>
            <a:noFill/>
          </a:ln>
        </p:spPr>
      </p:pic>
      <p:cxnSp>
        <p:nvCxnSpPr>
          <p:cNvPr id="1751" name="Google Shape;1751;p319"/>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1752" name="Google Shape;1752;p319"/>
          <p:cNvSpPr/>
          <p:nvPr/>
        </p:nvSpPr>
        <p:spPr>
          <a:xfrm>
            <a:off x="0" y="1037770"/>
            <a:ext cx="9144000" cy="161398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753" name="Google Shape;1753;p319"/>
          <p:cNvPicPr preferRelativeResize="0"/>
          <p:nvPr/>
        </p:nvPicPr>
        <p:blipFill rotWithShape="1">
          <a:blip r:embed="rId4" cstate="print">
            <a:alphaModFix/>
            <a:extLst>
              <a:ext uri="{28A0092B-C50C-407E-A947-70E740481C1C}">
                <a14:useLocalDpi xmlns:a14="http://schemas.microsoft.com/office/drawing/2010/main" val="0"/>
              </a:ext>
            </a:extLst>
          </a:blip>
          <a:srcRect t="-864"/>
          <a:stretch/>
        </p:blipFill>
        <p:spPr>
          <a:xfrm flipH="1">
            <a:off x="349865" y="721112"/>
            <a:ext cx="3612538" cy="4395173"/>
          </a:xfrm>
          <a:prstGeom prst="rect">
            <a:avLst/>
          </a:prstGeom>
          <a:noFill/>
          <a:ln>
            <a:noFill/>
          </a:ln>
        </p:spPr>
      </p:pic>
      <p:sp>
        <p:nvSpPr>
          <p:cNvPr id="1754" name="Google Shape;1754;p319"/>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Caption">
  <p:cSld name="1_Caption r4No7qG+OZA=">
    <p:spTree>
      <p:nvGrpSpPr>
        <p:cNvPr id="1" name="Shape 1755"/>
        <p:cNvGrpSpPr/>
        <p:nvPr/>
      </p:nvGrpSpPr>
      <p:grpSpPr>
        <a:xfrm>
          <a:off x="0" y="0"/>
          <a:ext cx="0" cy="0"/>
          <a:chOff x="0" y="0"/>
          <a:chExt cx="0" cy="0"/>
        </a:xfrm>
      </p:grpSpPr>
      <p:pic>
        <p:nvPicPr>
          <p:cNvPr id="1756" name="Google Shape;1756;p320"/>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0" y="0"/>
            <a:ext cx="9144000" cy="5143500"/>
          </a:xfrm>
          <a:prstGeom prst="rect">
            <a:avLst/>
          </a:prstGeom>
          <a:noFill/>
          <a:ln>
            <a:noFill/>
          </a:ln>
        </p:spPr>
      </p:pic>
      <p:pic>
        <p:nvPicPr>
          <p:cNvPr id="1757" name="Google Shape;1757;p320" descr="Shape&#10;&#10;Description automatically generated with low confidence"/>
          <p:cNvPicPr preferRelativeResize="0"/>
          <p:nvPr/>
        </p:nvPicPr>
        <p:blipFill rotWithShape="1">
          <a:blip r:embed="rId3" cstate="print">
            <a:alphaModFix/>
            <a:extLst>
              <a:ext uri="{28A0092B-C50C-407E-A947-70E740481C1C}">
                <a14:useLocalDpi xmlns:a14="http://schemas.microsoft.com/office/drawing/2010/main" val="0"/>
              </a:ext>
            </a:extLst>
          </a:blip>
          <a:srcRect/>
          <a:stretch/>
        </p:blipFill>
        <p:spPr>
          <a:xfrm>
            <a:off x="0" y="0"/>
            <a:ext cx="9143990" cy="5148000"/>
          </a:xfrm>
          <a:prstGeom prst="rect">
            <a:avLst/>
          </a:prstGeom>
          <a:noFill/>
          <a:ln>
            <a:noFill/>
          </a:ln>
        </p:spPr>
      </p:pic>
      <p:pic>
        <p:nvPicPr>
          <p:cNvPr id="1758" name="Google Shape;1758;p320" descr="A picture containing text, dark, night sky&#10;&#10;Description automatically generated"/>
          <p:cNvPicPr preferRelativeResize="0"/>
          <p:nvPr/>
        </p:nvPicPr>
        <p:blipFill rotWithShape="1">
          <a:blip r:embed="rId4" cstate="print">
            <a:alphaModFix/>
            <a:extLst>
              <a:ext uri="{28A0092B-C50C-407E-A947-70E740481C1C}">
                <a14:useLocalDpi xmlns:a14="http://schemas.microsoft.com/office/drawing/2010/main" val="0"/>
              </a:ext>
            </a:extLst>
          </a:blip>
          <a:srcRect/>
          <a:stretch/>
        </p:blipFill>
        <p:spPr>
          <a:xfrm>
            <a:off x="962283" y="914400"/>
            <a:ext cx="7219434" cy="3459480"/>
          </a:xfrm>
          <a:prstGeom prst="rect">
            <a:avLst/>
          </a:prstGeom>
          <a:noFill/>
          <a:ln>
            <a:noFill/>
          </a:ln>
        </p:spPr>
      </p:pic>
      <p:pic>
        <p:nvPicPr>
          <p:cNvPr id="1759" name="Google Shape;1759;p320" descr="Chart&#10;&#10;Description automatically generated"/>
          <p:cNvPicPr preferRelativeResize="0"/>
          <p:nvPr/>
        </p:nvPicPr>
        <p:blipFill rotWithShape="1">
          <a:blip r:embed="rId5" cstate="print">
            <a:alphaModFix/>
            <a:extLst>
              <a:ext uri="{28A0092B-C50C-407E-A947-70E740481C1C}">
                <a14:useLocalDpi xmlns:a14="http://schemas.microsoft.com/office/drawing/2010/main" val="0"/>
              </a:ext>
            </a:extLst>
          </a:blip>
          <a:srcRect/>
          <a:stretch/>
        </p:blipFill>
        <p:spPr>
          <a:xfrm>
            <a:off x="2567940" y="1200369"/>
            <a:ext cx="4008120" cy="2742762"/>
          </a:xfrm>
          <a:prstGeom prst="rect">
            <a:avLst/>
          </a:prstGeom>
          <a:noFill/>
          <a:ln>
            <a:noFill/>
          </a:ln>
        </p:spPr>
      </p:pic>
      <p:sp>
        <p:nvSpPr>
          <p:cNvPr id="1760" name="Google Shape;1760;p320"/>
          <p:cNvSpPr txBox="1">
            <a:spLocks noGrp="1"/>
          </p:cNvSpPr>
          <p:nvPr>
            <p:ph type="body" idx="1"/>
          </p:nvPr>
        </p:nvSpPr>
        <p:spPr>
          <a:xfrm rot="-525871">
            <a:off x="2714091" y="2148474"/>
            <a:ext cx="3673884" cy="55448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3200"/>
              <a:buFont typeface="Public Sans"/>
              <a:buNone/>
              <a:defRPr sz="2800" b="1" i="1"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Caption">
  <p:cSld name="1_Caption JUt4ul/zGWI=">
    <p:spTree>
      <p:nvGrpSpPr>
        <p:cNvPr id="1" name="Shape 1761"/>
        <p:cNvGrpSpPr/>
        <p:nvPr/>
      </p:nvGrpSpPr>
      <p:grpSpPr>
        <a:xfrm>
          <a:off x="0" y="0"/>
          <a:ext cx="0" cy="0"/>
          <a:chOff x="0" y="0"/>
          <a:chExt cx="0" cy="0"/>
        </a:xfrm>
      </p:grpSpPr>
      <p:grpSp>
        <p:nvGrpSpPr>
          <p:cNvPr id="1762" name="Google Shape;1762;p321"/>
          <p:cNvGrpSpPr/>
          <p:nvPr/>
        </p:nvGrpSpPr>
        <p:grpSpPr>
          <a:xfrm>
            <a:off x="444" y="0"/>
            <a:ext cx="9143556" cy="5143500"/>
            <a:chOff x="444" y="317809"/>
            <a:chExt cx="9143556" cy="5143500"/>
          </a:xfrm>
        </p:grpSpPr>
        <p:pic>
          <p:nvPicPr>
            <p:cNvPr id="1763" name="Google Shape;1763;p321" descr="Surface chart&#10;&#10;Description automatically generated with low confidence"/>
            <p:cNvPicPr preferRelativeResize="0"/>
            <p:nvPr/>
          </p:nvPicPr>
          <p:blipFill rotWithShape="1">
            <a:blip r:embed="rId2" cstate="print">
              <a:alphaModFix amt="50000"/>
              <a:extLst>
                <a:ext uri="{28A0092B-C50C-407E-A947-70E740481C1C}">
                  <a14:useLocalDpi xmlns:a14="http://schemas.microsoft.com/office/drawing/2010/main" val="0"/>
                </a:ext>
              </a:extLst>
            </a:blip>
            <a:srcRect/>
            <a:stretch/>
          </p:blipFill>
          <p:spPr>
            <a:xfrm>
              <a:off x="444" y="317809"/>
              <a:ext cx="9143111" cy="5143500"/>
            </a:xfrm>
            <a:prstGeom prst="rect">
              <a:avLst/>
            </a:prstGeom>
            <a:noFill/>
            <a:ln>
              <a:noFill/>
            </a:ln>
          </p:spPr>
        </p:pic>
        <p:pic>
          <p:nvPicPr>
            <p:cNvPr id="1764" name="Google Shape;1764;p321" descr="Surface chart&#10;&#10;Description automatically generated with low confidence"/>
            <p:cNvPicPr preferRelativeResize="0"/>
            <p:nvPr/>
          </p:nvPicPr>
          <p:blipFill rotWithShape="1">
            <a:blip r:embed="rId2" cstate="print">
              <a:alphaModFix amt="50000"/>
              <a:extLst>
                <a:ext uri="{28A0092B-C50C-407E-A947-70E740481C1C}">
                  <a14:useLocalDpi xmlns:a14="http://schemas.microsoft.com/office/drawing/2010/main" val="0"/>
                </a:ext>
              </a:extLst>
            </a:blip>
            <a:srcRect/>
            <a:stretch/>
          </p:blipFill>
          <p:spPr>
            <a:xfrm>
              <a:off x="889" y="317809"/>
              <a:ext cx="9143111" cy="5143500"/>
            </a:xfrm>
            <a:prstGeom prst="rect">
              <a:avLst/>
            </a:prstGeom>
            <a:noFill/>
            <a:ln>
              <a:noFill/>
            </a:ln>
          </p:spPr>
        </p:pic>
      </p:grpSp>
      <p:pic>
        <p:nvPicPr>
          <p:cNvPr id="1765" name="Google Shape;1765;p321" descr="Shape&#10;&#10;Description automatically generated with low confidence"/>
          <p:cNvPicPr preferRelativeResize="0"/>
          <p:nvPr/>
        </p:nvPicPr>
        <p:blipFill rotWithShape="1">
          <a:blip r:embed="rId3" cstate="print">
            <a:alphaModFix/>
            <a:extLst>
              <a:ext uri="{28A0092B-C50C-407E-A947-70E740481C1C}">
                <a14:useLocalDpi xmlns:a14="http://schemas.microsoft.com/office/drawing/2010/main" val="0"/>
              </a:ext>
            </a:extLst>
          </a:blip>
          <a:srcRect/>
          <a:stretch/>
        </p:blipFill>
        <p:spPr>
          <a:xfrm>
            <a:off x="0" y="0"/>
            <a:ext cx="9143990" cy="5143494"/>
          </a:xfrm>
          <a:prstGeom prst="rect">
            <a:avLst/>
          </a:prstGeom>
          <a:noFill/>
          <a:ln>
            <a:noFill/>
          </a:ln>
        </p:spPr>
      </p:pic>
      <p:pic>
        <p:nvPicPr>
          <p:cNvPr id="1766" name="Google Shape;1766;p321" descr="A picture containing text&#10;&#10;Description automatically generated"/>
          <p:cNvPicPr preferRelativeResize="0"/>
          <p:nvPr/>
        </p:nvPicPr>
        <p:blipFill rotWithShape="1">
          <a:blip r:embed="rId4" cstate="print">
            <a:alphaModFix amt="85000"/>
            <a:extLst>
              <a:ext uri="{28A0092B-C50C-407E-A947-70E740481C1C}">
                <a14:useLocalDpi xmlns:a14="http://schemas.microsoft.com/office/drawing/2010/main" val="0"/>
              </a:ext>
            </a:extLst>
          </a:blip>
          <a:srcRect/>
          <a:stretch/>
        </p:blipFill>
        <p:spPr>
          <a:xfrm>
            <a:off x="2251213" y="1143261"/>
            <a:ext cx="4641574" cy="2799228"/>
          </a:xfrm>
          <a:prstGeom prst="rect">
            <a:avLst/>
          </a:prstGeom>
          <a:noFill/>
          <a:ln>
            <a:noFill/>
          </a:ln>
        </p:spPr>
      </p:pic>
      <p:sp>
        <p:nvSpPr>
          <p:cNvPr id="1767" name="Google Shape;1767;p321"/>
          <p:cNvSpPr txBox="1">
            <a:spLocks noGrp="1"/>
          </p:cNvSpPr>
          <p:nvPr>
            <p:ph type="body" idx="1"/>
          </p:nvPr>
        </p:nvSpPr>
        <p:spPr>
          <a:xfrm>
            <a:off x="2740961" y="1824708"/>
            <a:ext cx="3602088" cy="4724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68" name="Google Shape;1768;p321"/>
          <p:cNvSpPr txBox="1">
            <a:spLocks noGrp="1"/>
          </p:cNvSpPr>
          <p:nvPr>
            <p:ph type="body" idx="2"/>
          </p:nvPr>
        </p:nvSpPr>
        <p:spPr>
          <a:xfrm>
            <a:off x="2740960" y="2398916"/>
            <a:ext cx="3602088" cy="719671"/>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Caption">
  <p:cSld name="Discussion">
    <p:spTree>
      <p:nvGrpSpPr>
        <p:cNvPr id="1" name="Shape 1769"/>
        <p:cNvGrpSpPr/>
        <p:nvPr/>
      </p:nvGrpSpPr>
      <p:grpSpPr>
        <a:xfrm>
          <a:off x="0" y="0"/>
          <a:ext cx="0" cy="0"/>
          <a:chOff x="0" y="0"/>
          <a:chExt cx="0" cy="0"/>
        </a:xfrm>
      </p:grpSpPr>
      <p:pic>
        <p:nvPicPr>
          <p:cNvPr id="1770" name="Google Shape;1770;p322"/>
          <p:cNvPicPr preferRelativeResize="0"/>
          <p:nvPr/>
        </p:nvPicPr>
        <p:blipFill rotWithShape="1">
          <a:blip r:embed="rId2" cstate="print">
            <a:alphaModFix amt="70000"/>
            <a:extLst>
              <a:ext uri="{28A0092B-C50C-407E-A947-70E740481C1C}">
                <a14:useLocalDpi xmlns:a14="http://schemas.microsoft.com/office/drawing/2010/main" val="0"/>
              </a:ext>
            </a:extLst>
          </a:blip>
          <a:srcRect/>
          <a:stretch/>
        </p:blipFill>
        <p:spPr>
          <a:xfrm>
            <a:off x="0" y="-1"/>
            <a:ext cx="9144000" cy="5143501"/>
          </a:xfrm>
          <a:prstGeom prst="rect">
            <a:avLst/>
          </a:prstGeom>
          <a:noFill/>
          <a:ln>
            <a:noFill/>
          </a:ln>
        </p:spPr>
      </p:pic>
      <p:pic>
        <p:nvPicPr>
          <p:cNvPr id="1771" name="Google Shape;1771;p322" descr="Shape&#10;&#10;Description automatically generated with low confidence"/>
          <p:cNvPicPr preferRelativeResize="0"/>
          <p:nvPr/>
        </p:nvPicPr>
        <p:blipFill rotWithShape="1">
          <a:blip r:embed="rId3" cstate="print">
            <a:alphaModFix/>
            <a:extLst>
              <a:ext uri="{28A0092B-C50C-407E-A947-70E740481C1C}">
                <a14:useLocalDpi xmlns:a14="http://schemas.microsoft.com/office/drawing/2010/main" val="0"/>
              </a:ext>
            </a:extLst>
          </a:blip>
          <a:srcRect/>
          <a:stretch/>
        </p:blipFill>
        <p:spPr>
          <a:xfrm>
            <a:off x="0" y="0"/>
            <a:ext cx="9143990" cy="5143494"/>
          </a:xfrm>
          <a:prstGeom prst="rect">
            <a:avLst/>
          </a:prstGeom>
          <a:noFill/>
          <a:ln>
            <a:noFill/>
          </a:ln>
        </p:spPr>
      </p:pic>
      <p:sp>
        <p:nvSpPr>
          <p:cNvPr id="1772" name="Google Shape;1772;p322"/>
          <p:cNvSpPr/>
          <p:nvPr/>
        </p:nvSpPr>
        <p:spPr>
          <a:xfrm>
            <a:off x="3322314" y="1790299"/>
            <a:ext cx="2539465" cy="644893"/>
          </a:xfrm>
          <a:prstGeom prst="roundRect">
            <a:avLst>
              <a:gd name="adj" fmla="val 12859"/>
            </a:avLst>
          </a:prstGeom>
          <a:solidFill>
            <a:schemeClr val="lt1"/>
          </a:solid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Public Sans"/>
              <a:ea typeface="Public Sans"/>
              <a:cs typeface="Public Sans"/>
              <a:sym typeface="Public Sans"/>
            </a:endParaRPr>
          </a:p>
        </p:txBody>
      </p:sp>
      <p:sp>
        <p:nvSpPr>
          <p:cNvPr id="1773" name="Google Shape;1773;p322"/>
          <p:cNvSpPr txBox="1">
            <a:spLocks noGrp="1"/>
          </p:cNvSpPr>
          <p:nvPr>
            <p:ph type="body" idx="1"/>
          </p:nvPr>
        </p:nvSpPr>
        <p:spPr>
          <a:xfrm>
            <a:off x="3553313" y="1914665"/>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74" name="Google Shape;1774;p322"/>
          <p:cNvSpPr txBox="1">
            <a:spLocks noGrp="1"/>
          </p:cNvSpPr>
          <p:nvPr>
            <p:ph type="body" idx="2"/>
          </p:nvPr>
        </p:nvSpPr>
        <p:spPr>
          <a:xfrm>
            <a:off x="2770956" y="2580686"/>
            <a:ext cx="3602088" cy="719671"/>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Caption">
  <p:cSld name="Discussion slide">
    <p:spTree>
      <p:nvGrpSpPr>
        <p:cNvPr id="1" name="Shape 1775"/>
        <p:cNvGrpSpPr/>
        <p:nvPr/>
      </p:nvGrpSpPr>
      <p:grpSpPr>
        <a:xfrm>
          <a:off x="0" y="0"/>
          <a:ext cx="0" cy="0"/>
          <a:chOff x="0" y="0"/>
          <a:chExt cx="0" cy="0"/>
        </a:xfrm>
      </p:grpSpPr>
      <p:grpSp>
        <p:nvGrpSpPr>
          <p:cNvPr id="1776" name="Google Shape;1776;p323"/>
          <p:cNvGrpSpPr/>
          <p:nvPr/>
        </p:nvGrpSpPr>
        <p:grpSpPr>
          <a:xfrm>
            <a:off x="-3149" y="1"/>
            <a:ext cx="9147149" cy="5143500"/>
            <a:chOff x="-3149" y="1"/>
            <a:chExt cx="9147149" cy="5143500"/>
          </a:xfrm>
        </p:grpSpPr>
        <p:pic>
          <p:nvPicPr>
            <p:cNvPr id="1777" name="Google Shape;1777;p323"/>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3149" y="1"/>
              <a:ext cx="9144002" cy="5143500"/>
            </a:xfrm>
            <a:prstGeom prst="rect">
              <a:avLst/>
            </a:prstGeom>
            <a:noFill/>
            <a:ln>
              <a:noFill/>
            </a:ln>
          </p:spPr>
        </p:pic>
        <p:sp>
          <p:nvSpPr>
            <p:cNvPr id="1778" name="Google Shape;1778;p323"/>
            <p:cNvSpPr/>
            <p:nvPr/>
          </p:nvSpPr>
          <p:spPr>
            <a:xfrm>
              <a:off x="-938" y="2804160"/>
              <a:ext cx="9144938" cy="2339340"/>
            </a:xfrm>
            <a:prstGeom prst="rect">
              <a:avLst/>
            </a:prstGeom>
            <a:solidFill>
              <a:schemeClr val="dk2">
                <a:alpha val="74509"/>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1779" name="Google Shape;1779;p323" descr="Shape&#10;&#10;Description automatically generated with low confidence"/>
          <p:cNvPicPr preferRelativeResize="0"/>
          <p:nvPr/>
        </p:nvPicPr>
        <p:blipFill rotWithShape="1">
          <a:blip r:embed="rId3" cstate="print">
            <a:alphaModFix/>
            <a:extLst>
              <a:ext uri="{28A0092B-C50C-407E-A947-70E740481C1C}">
                <a14:useLocalDpi xmlns:a14="http://schemas.microsoft.com/office/drawing/2010/main" val="0"/>
              </a:ext>
            </a:extLst>
          </a:blip>
          <a:srcRect/>
          <a:stretch/>
        </p:blipFill>
        <p:spPr>
          <a:xfrm>
            <a:off x="0" y="0"/>
            <a:ext cx="9144000" cy="5143500"/>
          </a:xfrm>
          <a:prstGeom prst="rect">
            <a:avLst/>
          </a:prstGeom>
          <a:noFill/>
          <a:ln>
            <a:noFill/>
          </a:ln>
        </p:spPr>
      </p:pic>
      <p:grpSp>
        <p:nvGrpSpPr>
          <p:cNvPr id="1780" name="Google Shape;1780;p323"/>
          <p:cNvGrpSpPr/>
          <p:nvPr/>
        </p:nvGrpSpPr>
        <p:grpSpPr>
          <a:xfrm>
            <a:off x="2349390" y="1908808"/>
            <a:ext cx="4506182" cy="1790703"/>
            <a:chOff x="2560319" y="1790699"/>
            <a:chExt cx="4084321" cy="1623060"/>
          </a:xfrm>
        </p:grpSpPr>
        <p:sp>
          <p:nvSpPr>
            <p:cNvPr id="1781" name="Google Shape;1781;p323"/>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1782" name="Google Shape;1782;p323"/>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1783" name="Google Shape;1783;p323"/>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84" name="Google Shape;1784;p323"/>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aption">
  <p:cSld name="Contents 5">
    <p:spTree>
      <p:nvGrpSpPr>
        <p:cNvPr id="1" name="Shape 99"/>
        <p:cNvGrpSpPr/>
        <p:nvPr/>
      </p:nvGrpSpPr>
      <p:grpSpPr>
        <a:xfrm>
          <a:off x="0" y="0"/>
          <a:ext cx="0" cy="0"/>
          <a:chOff x="0" y="0"/>
          <a:chExt cx="0" cy="0"/>
        </a:xfrm>
      </p:grpSpPr>
      <p:sp>
        <p:nvSpPr>
          <p:cNvPr id="100" name="Google Shape;100;p224"/>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01" name="Google Shape;101;p224"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0" y="6"/>
            <a:ext cx="9143990" cy="5143494"/>
          </a:xfrm>
          <a:prstGeom prst="rect">
            <a:avLst/>
          </a:prstGeom>
          <a:noFill/>
          <a:ln>
            <a:noFill/>
          </a:ln>
        </p:spPr>
      </p:pic>
      <p:sp>
        <p:nvSpPr>
          <p:cNvPr id="102" name="Google Shape;102;p224"/>
          <p:cNvSpPr>
            <a:spLocks noGrp="1"/>
          </p:cNvSpPr>
          <p:nvPr>
            <p:ph type="pic" idx="2"/>
          </p:nvPr>
        </p:nvSpPr>
        <p:spPr>
          <a:xfrm>
            <a:off x="4734046" y="638171"/>
            <a:ext cx="4417249" cy="4030832"/>
          </a:xfrm>
          <a:prstGeom prst="rect">
            <a:avLst/>
          </a:prstGeom>
          <a:noFill/>
          <a:ln>
            <a:noFill/>
          </a:ln>
        </p:spPr>
      </p:sp>
      <p:sp>
        <p:nvSpPr>
          <p:cNvPr id="103" name="Google Shape;103;p224"/>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04" name="Google Shape;104;p224"/>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05" name="Google Shape;105;p224"/>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6" name="Google Shape;106;p224"/>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Caption">
  <p:cSld name="Discussion 3">
    <p:spTree>
      <p:nvGrpSpPr>
        <p:cNvPr id="1" name="Shape 1785"/>
        <p:cNvGrpSpPr/>
        <p:nvPr/>
      </p:nvGrpSpPr>
      <p:grpSpPr>
        <a:xfrm>
          <a:off x="0" y="0"/>
          <a:ext cx="0" cy="0"/>
          <a:chOff x="0" y="0"/>
          <a:chExt cx="0" cy="0"/>
        </a:xfrm>
      </p:grpSpPr>
      <p:grpSp>
        <p:nvGrpSpPr>
          <p:cNvPr id="1786" name="Google Shape;1786;p324"/>
          <p:cNvGrpSpPr/>
          <p:nvPr/>
        </p:nvGrpSpPr>
        <p:grpSpPr>
          <a:xfrm>
            <a:off x="-3149" y="1"/>
            <a:ext cx="9147149" cy="5143500"/>
            <a:chOff x="-3149" y="1"/>
            <a:chExt cx="9147149" cy="5143500"/>
          </a:xfrm>
        </p:grpSpPr>
        <p:pic>
          <p:nvPicPr>
            <p:cNvPr id="1787" name="Google Shape;1787;p324"/>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3149" y="1"/>
              <a:ext cx="9144002" cy="5143500"/>
            </a:xfrm>
            <a:prstGeom prst="rect">
              <a:avLst/>
            </a:prstGeom>
            <a:noFill/>
            <a:ln>
              <a:noFill/>
            </a:ln>
          </p:spPr>
        </p:pic>
        <p:sp>
          <p:nvSpPr>
            <p:cNvPr id="1788" name="Google Shape;1788;p324"/>
            <p:cNvSpPr/>
            <p:nvPr/>
          </p:nvSpPr>
          <p:spPr>
            <a:xfrm>
              <a:off x="-938" y="2804160"/>
              <a:ext cx="9144938" cy="2339340"/>
            </a:xfrm>
            <a:prstGeom prst="rect">
              <a:avLst/>
            </a:prstGeom>
            <a:solidFill>
              <a:schemeClr val="accent1">
                <a:alpha val="74509"/>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1789" name="Google Shape;1789;p324" descr="Shape&#10;&#10;Description automatically generated with low confidence"/>
          <p:cNvPicPr preferRelativeResize="0"/>
          <p:nvPr/>
        </p:nvPicPr>
        <p:blipFill rotWithShape="1">
          <a:blip r:embed="rId3" cstate="print">
            <a:alphaModFix/>
            <a:extLst>
              <a:ext uri="{28A0092B-C50C-407E-A947-70E740481C1C}">
                <a14:useLocalDpi xmlns:a14="http://schemas.microsoft.com/office/drawing/2010/main" val="0"/>
              </a:ext>
            </a:extLst>
          </a:blip>
          <a:srcRect/>
          <a:stretch/>
        </p:blipFill>
        <p:spPr>
          <a:xfrm>
            <a:off x="0" y="0"/>
            <a:ext cx="9144000" cy="5143500"/>
          </a:xfrm>
          <a:prstGeom prst="rect">
            <a:avLst/>
          </a:prstGeom>
          <a:noFill/>
          <a:ln>
            <a:noFill/>
          </a:ln>
        </p:spPr>
      </p:pic>
      <p:grpSp>
        <p:nvGrpSpPr>
          <p:cNvPr id="1790" name="Google Shape;1790;p324"/>
          <p:cNvGrpSpPr/>
          <p:nvPr/>
        </p:nvGrpSpPr>
        <p:grpSpPr>
          <a:xfrm>
            <a:off x="2349390" y="1908808"/>
            <a:ext cx="4506182" cy="1790703"/>
            <a:chOff x="2560319" y="1790699"/>
            <a:chExt cx="4084321" cy="1623060"/>
          </a:xfrm>
        </p:grpSpPr>
        <p:sp>
          <p:nvSpPr>
            <p:cNvPr id="1791" name="Google Shape;1791;p324"/>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1792" name="Google Shape;1792;p324"/>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1793" name="Google Shape;1793;p324"/>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accen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94" name="Google Shape;1794;p324"/>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Caption">
  <p:cSld name="1_Caption MWIvaKZLkwM=">
    <p:spTree>
      <p:nvGrpSpPr>
        <p:cNvPr id="1" name="Shape 1795"/>
        <p:cNvGrpSpPr/>
        <p:nvPr/>
      </p:nvGrpSpPr>
      <p:grpSpPr>
        <a:xfrm>
          <a:off x="0" y="0"/>
          <a:ext cx="0" cy="0"/>
          <a:chOff x="0" y="0"/>
          <a:chExt cx="0" cy="0"/>
        </a:xfrm>
      </p:grpSpPr>
      <p:sp>
        <p:nvSpPr>
          <p:cNvPr id="1796" name="Google Shape;1796;p325"/>
          <p:cNvSpPr/>
          <p:nvPr/>
        </p:nvSpPr>
        <p:spPr>
          <a:xfrm>
            <a:off x="4690334" y="0"/>
            <a:ext cx="4453668" cy="5139879"/>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797" name="Google Shape;1797;p32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325"/>
          <p:cNvSpPr>
            <a:spLocks noGrp="1"/>
          </p:cNvSpPr>
          <p:nvPr>
            <p:ph type="pic" idx="2"/>
          </p:nvPr>
        </p:nvSpPr>
        <p:spPr>
          <a:xfrm>
            <a:off x="-1" y="0"/>
            <a:ext cx="4690335" cy="5139879"/>
          </a:xfrm>
          <a:prstGeom prst="rect">
            <a:avLst/>
          </a:prstGeom>
          <a:noFill/>
          <a:ln>
            <a:noFill/>
          </a:ln>
        </p:spPr>
      </p:sp>
      <p:sp>
        <p:nvSpPr>
          <p:cNvPr id="1799" name="Google Shape;1799;p325"/>
          <p:cNvSpPr/>
          <p:nvPr/>
        </p:nvSpPr>
        <p:spPr>
          <a:xfrm>
            <a:off x="4548336" y="420700"/>
            <a:ext cx="4595664" cy="428172"/>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00" name="Google Shape;1800;p325"/>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01" name="Google Shape;1801;p325"/>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Caption">
  <p:cSld name="1_Caption EI4xA18PJAQ=">
    <p:spTree>
      <p:nvGrpSpPr>
        <p:cNvPr id="1" name="Shape 1802"/>
        <p:cNvGrpSpPr/>
        <p:nvPr/>
      </p:nvGrpSpPr>
      <p:grpSpPr>
        <a:xfrm>
          <a:off x="0" y="0"/>
          <a:ext cx="0" cy="0"/>
          <a:chOff x="0" y="0"/>
          <a:chExt cx="0" cy="0"/>
        </a:xfrm>
      </p:grpSpPr>
      <p:sp>
        <p:nvSpPr>
          <p:cNvPr id="1803" name="Google Shape;1803;p326"/>
          <p:cNvSpPr/>
          <p:nvPr/>
        </p:nvSpPr>
        <p:spPr>
          <a:xfrm>
            <a:off x="4690334" y="0"/>
            <a:ext cx="4453668" cy="513987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804" name="Google Shape;1804;p326"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326"/>
          <p:cNvSpPr>
            <a:spLocks noGrp="1"/>
          </p:cNvSpPr>
          <p:nvPr>
            <p:ph type="pic" idx="2"/>
          </p:nvPr>
        </p:nvSpPr>
        <p:spPr>
          <a:xfrm>
            <a:off x="-1" y="0"/>
            <a:ext cx="4690335" cy="5139879"/>
          </a:xfrm>
          <a:prstGeom prst="rect">
            <a:avLst/>
          </a:prstGeom>
          <a:noFill/>
          <a:ln>
            <a:noFill/>
          </a:ln>
        </p:spPr>
      </p:sp>
      <p:sp>
        <p:nvSpPr>
          <p:cNvPr id="1806" name="Google Shape;1806;p326"/>
          <p:cNvSpPr/>
          <p:nvPr/>
        </p:nvSpPr>
        <p:spPr>
          <a:xfrm>
            <a:off x="4548336" y="420700"/>
            <a:ext cx="4595664" cy="428172"/>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07" name="Google Shape;1807;p326"/>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08" name="Google Shape;1808;p326"/>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Caption">
  <p:cSld name="1_Caption bVJgTm3UpWw=">
    <p:spTree>
      <p:nvGrpSpPr>
        <p:cNvPr id="1" name="Shape 1809"/>
        <p:cNvGrpSpPr/>
        <p:nvPr/>
      </p:nvGrpSpPr>
      <p:grpSpPr>
        <a:xfrm>
          <a:off x="0" y="0"/>
          <a:ext cx="0" cy="0"/>
          <a:chOff x="0" y="0"/>
          <a:chExt cx="0" cy="0"/>
        </a:xfrm>
      </p:grpSpPr>
      <p:sp>
        <p:nvSpPr>
          <p:cNvPr id="1810" name="Google Shape;1810;p327"/>
          <p:cNvSpPr/>
          <p:nvPr/>
        </p:nvSpPr>
        <p:spPr>
          <a:xfrm>
            <a:off x="4690334" y="0"/>
            <a:ext cx="4453668" cy="513987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811" name="Google Shape;1811;p327"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327"/>
          <p:cNvSpPr>
            <a:spLocks noGrp="1"/>
          </p:cNvSpPr>
          <p:nvPr>
            <p:ph type="pic" idx="2"/>
          </p:nvPr>
        </p:nvSpPr>
        <p:spPr>
          <a:xfrm>
            <a:off x="-1" y="0"/>
            <a:ext cx="4690335" cy="5139879"/>
          </a:xfrm>
          <a:prstGeom prst="rect">
            <a:avLst/>
          </a:prstGeom>
          <a:noFill/>
          <a:ln>
            <a:noFill/>
          </a:ln>
        </p:spPr>
      </p:sp>
      <p:sp>
        <p:nvSpPr>
          <p:cNvPr id="1813" name="Google Shape;1813;p327"/>
          <p:cNvSpPr/>
          <p:nvPr/>
        </p:nvSpPr>
        <p:spPr>
          <a:xfrm>
            <a:off x="4548336" y="420700"/>
            <a:ext cx="4595664" cy="428172"/>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14" name="Google Shape;1814;p327"/>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15" name="Google Shape;1815;p327"/>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Caption">
  <p:cSld name="Guided activity">
    <p:spTree>
      <p:nvGrpSpPr>
        <p:cNvPr id="1" name="Shape 1816"/>
        <p:cNvGrpSpPr/>
        <p:nvPr/>
      </p:nvGrpSpPr>
      <p:grpSpPr>
        <a:xfrm>
          <a:off x="0" y="0"/>
          <a:ext cx="0" cy="0"/>
          <a:chOff x="0" y="0"/>
          <a:chExt cx="0" cy="0"/>
        </a:xfrm>
      </p:grpSpPr>
      <p:sp>
        <p:nvSpPr>
          <p:cNvPr id="1817" name="Google Shape;1817;p328"/>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chemeClr val="lt1"/>
              </a:solidFill>
              <a:latin typeface="Public Sans"/>
              <a:ea typeface="Public Sans"/>
              <a:cs typeface="Public Sans"/>
              <a:sym typeface="Public Sans"/>
            </a:endParaRPr>
          </a:p>
        </p:txBody>
      </p:sp>
      <p:pic>
        <p:nvPicPr>
          <p:cNvPr id="1818" name="Google Shape;1818;p328" descr="Background pattern&#10;&#10;Description automatically generated"/>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rot="5400000">
            <a:off x="5391150" y="1390650"/>
            <a:ext cx="5143500" cy="2362200"/>
          </a:xfrm>
          <a:prstGeom prst="rect">
            <a:avLst/>
          </a:prstGeom>
          <a:solidFill>
            <a:schemeClr val="dk2"/>
          </a:solidFill>
          <a:ln>
            <a:noFill/>
          </a:ln>
        </p:spPr>
      </p:pic>
      <p:sp>
        <p:nvSpPr>
          <p:cNvPr id="1819" name="Google Shape;1819;p328"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20" name="Google Shape;1820;p328"/>
          <p:cNvCxnSpPr/>
          <p:nvPr/>
        </p:nvCxnSpPr>
        <p:spPr>
          <a:xfrm>
            <a:off x="777369" y="2062045"/>
            <a:ext cx="0" cy="1882258"/>
          </a:xfrm>
          <a:prstGeom prst="straightConnector1">
            <a:avLst/>
          </a:prstGeom>
          <a:noFill/>
          <a:ln w="38100" cap="flat" cmpd="sng">
            <a:solidFill>
              <a:srgbClr val="22366A"/>
            </a:solidFill>
            <a:prstDash val="solid"/>
            <a:miter lim="800000"/>
            <a:headEnd type="none" w="sm" len="sm"/>
            <a:tailEnd type="none" w="sm" len="sm"/>
          </a:ln>
        </p:spPr>
      </p:cxnSp>
      <p:pic>
        <p:nvPicPr>
          <p:cNvPr id="1821" name="Google Shape;1821;p328" descr="A picture containing indoor&#10;&#10;Description automatically generated"/>
          <p:cNvPicPr preferRelativeResize="0"/>
          <p:nvPr/>
        </p:nvPicPr>
        <p:blipFill rotWithShape="1">
          <a:blip r:embed="rId3" cstate="print">
            <a:alphaModFix/>
            <a:extLst>
              <a:ext uri="{28A0092B-C50C-407E-A947-70E740481C1C}">
                <a14:useLocalDpi xmlns:a14="http://schemas.microsoft.com/office/drawing/2010/main" val="0"/>
              </a:ext>
            </a:extLst>
          </a:blip>
          <a:srcRect/>
          <a:stretch/>
        </p:blipFill>
        <p:spPr>
          <a:xfrm>
            <a:off x="5353758" y="1004593"/>
            <a:ext cx="2781568" cy="3247434"/>
          </a:xfrm>
          <a:prstGeom prst="rect">
            <a:avLst/>
          </a:prstGeom>
          <a:noFill/>
          <a:ln w="28575" cap="flat" cmpd="sng">
            <a:solidFill>
              <a:srgbClr val="D8D8D8"/>
            </a:solidFill>
            <a:prstDash val="solid"/>
            <a:round/>
            <a:headEnd type="none" w="sm" len="sm"/>
            <a:tailEnd type="none" w="sm" len="sm"/>
          </a:ln>
        </p:spPr>
      </p:pic>
      <p:sp>
        <p:nvSpPr>
          <p:cNvPr id="1822" name="Google Shape;1822;p328"/>
          <p:cNvSpPr txBox="1">
            <a:spLocks noGrp="1"/>
          </p:cNvSpPr>
          <p:nvPr>
            <p:ph type="body" idx="1"/>
          </p:nvPr>
        </p:nvSpPr>
        <p:spPr>
          <a:xfrm>
            <a:off x="912063" y="2052267"/>
            <a:ext cx="3673884" cy="1882257"/>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dk1"/>
              </a:buClr>
              <a:buSzPts val="1500"/>
              <a:buFont typeface="Noto Sans Symbols"/>
              <a:buChar char="▪"/>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23" name="Google Shape;1823;p328"/>
          <p:cNvSpPr txBox="1">
            <a:spLocks noGrp="1"/>
          </p:cNvSpPr>
          <p:nvPr>
            <p:ph type="title"/>
          </p:nvPr>
        </p:nvSpPr>
        <p:spPr>
          <a:xfrm>
            <a:off x="912063" y="1246189"/>
            <a:ext cx="3673884" cy="5868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800"/>
              <a:buFont typeface="Public Sans"/>
              <a:buNone/>
              <a:defRPr sz="28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Caption">
  <p:cSld name="1_Caption btCKij3Zla0=">
    <p:spTree>
      <p:nvGrpSpPr>
        <p:cNvPr id="1" name="Shape 1824"/>
        <p:cNvGrpSpPr/>
        <p:nvPr/>
      </p:nvGrpSpPr>
      <p:grpSpPr>
        <a:xfrm>
          <a:off x="0" y="0"/>
          <a:ext cx="0" cy="0"/>
          <a:chOff x="0" y="0"/>
          <a:chExt cx="0" cy="0"/>
        </a:xfrm>
      </p:grpSpPr>
      <p:pic>
        <p:nvPicPr>
          <p:cNvPr id="1825" name="Google Shape;1825;p329" descr="A picture containing graphical user interface&#10;&#10;Description automatically generated"/>
          <p:cNvPicPr preferRelativeResize="0"/>
          <p:nvPr/>
        </p:nvPicPr>
        <p:blipFill rotWithShape="1">
          <a:blip r:embed="rId2">
            <a:alphaModFix/>
            <a:extLst>
              <a:ext uri="{28A0092B-C50C-407E-A947-70E740481C1C}">
                <a14:useLocalDpi xmlns:a14="http://schemas.microsoft.com/office/drawing/2010/main" val="0"/>
              </a:ext>
            </a:extLst>
          </a:blip>
          <a:srcRect/>
          <a:stretch/>
        </p:blipFill>
        <p:spPr>
          <a:xfrm>
            <a:off x="0" y="0"/>
            <a:ext cx="9144000" cy="5143500"/>
          </a:xfrm>
          <a:prstGeom prst="rect">
            <a:avLst/>
          </a:prstGeom>
          <a:noFill/>
          <a:ln>
            <a:noFill/>
          </a:ln>
        </p:spPr>
      </p:pic>
      <p:sp>
        <p:nvSpPr>
          <p:cNvPr id="1826" name="Google Shape;1826;p329"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Divider 3">
  <p:cSld name="Divider 3">
    <p:bg>
      <p:bgPr>
        <a:solidFill>
          <a:srgbClr val="FD892C"/>
        </a:solidFill>
        <a:effectLst/>
      </p:bgPr>
    </p:bg>
    <p:spTree>
      <p:nvGrpSpPr>
        <p:cNvPr id="1" name="Shape 1827"/>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ontents 6">
    <p:spTree>
      <p:nvGrpSpPr>
        <p:cNvPr id="1" name="Shape 107"/>
        <p:cNvGrpSpPr/>
        <p:nvPr/>
      </p:nvGrpSpPr>
      <p:grpSpPr>
        <a:xfrm>
          <a:off x="0" y="0"/>
          <a:ext cx="0" cy="0"/>
          <a:chOff x="0" y="0"/>
          <a:chExt cx="0" cy="0"/>
        </a:xfrm>
      </p:grpSpPr>
      <p:sp>
        <p:nvSpPr>
          <p:cNvPr id="108" name="Google Shape;108;p225"/>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09" name="Google Shape;109;p225"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0" y="6"/>
            <a:ext cx="9143990" cy="5143494"/>
          </a:xfrm>
          <a:prstGeom prst="rect">
            <a:avLst/>
          </a:prstGeom>
          <a:noFill/>
          <a:ln>
            <a:noFill/>
          </a:ln>
        </p:spPr>
      </p:pic>
      <p:sp>
        <p:nvSpPr>
          <p:cNvPr id="110" name="Google Shape;110;p225"/>
          <p:cNvSpPr>
            <a:spLocks noGrp="1"/>
          </p:cNvSpPr>
          <p:nvPr>
            <p:ph type="pic" idx="2"/>
          </p:nvPr>
        </p:nvSpPr>
        <p:spPr>
          <a:xfrm>
            <a:off x="4734046" y="638171"/>
            <a:ext cx="4417249" cy="4030832"/>
          </a:xfrm>
          <a:prstGeom prst="rect">
            <a:avLst/>
          </a:prstGeom>
          <a:noFill/>
          <a:ln>
            <a:noFill/>
          </a:ln>
        </p:spPr>
      </p:sp>
      <p:sp>
        <p:nvSpPr>
          <p:cNvPr id="111" name="Google Shape;111;p225"/>
          <p:cNvSpPr/>
          <p:nvPr/>
        </p:nvSpPr>
        <p:spPr>
          <a:xfrm>
            <a:off x="0" y="638171"/>
            <a:ext cx="4734046" cy="4030832"/>
          </a:xfrm>
          <a:prstGeom prst="rect">
            <a:avLst/>
          </a:prstGeom>
          <a:solidFill>
            <a:schemeClr val="accent1"/>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12" name="Google Shape;112;p22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13" name="Google Shape;113;p22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4" name="Google Shape;114;p22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aption">
  <p:cSld name="Contents 7">
    <p:spTree>
      <p:nvGrpSpPr>
        <p:cNvPr id="1" name="Shape 115"/>
        <p:cNvGrpSpPr/>
        <p:nvPr/>
      </p:nvGrpSpPr>
      <p:grpSpPr>
        <a:xfrm>
          <a:off x="0" y="0"/>
          <a:ext cx="0" cy="0"/>
          <a:chOff x="0" y="0"/>
          <a:chExt cx="0" cy="0"/>
        </a:xfrm>
      </p:grpSpPr>
      <p:sp>
        <p:nvSpPr>
          <p:cNvPr id="116" name="Google Shape;116;p226"/>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17" name="Google Shape;117;p226"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0" y="6"/>
            <a:ext cx="9143990" cy="5143494"/>
          </a:xfrm>
          <a:prstGeom prst="rect">
            <a:avLst/>
          </a:prstGeom>
          <a:noFill/>
          <a:ln>
            <a:noFill/>
          </a:ln>
        </p:spPr>
      </p:pic>
      <p:sp>
        <p:nvSpPr>
          <p:cNvPr id="118" name="Google Shape;118;p226"/>
          <p:cNvSpPr>
            <a:spLocks noGrp="1"/>
          </p:cNvSpPr>
          <p:nvPr>
            <p:ph type="pic" idx="2"/>
          </p:nvPr>
        </p:nvSpPr>
        <p:spPr>
          <a:xfrm>
            <a:off x="4734046" y="638171"/>
            <a:ext cx="4417249" cy="4030832"/>
          </a:xfrm>
          <a:prstGeom prst="rect">
            <a:avLst/>
          </a:prstGeom>
          <a:noFill/>
          <a:ln>
            <a:noFill/>
          </a:ln>
        </p:spPr>
      </p:sp>
      <p:sp>
        <p:nvSpPr>
          <p:cNvPr id="119" name="Google Shape;119;p226"/>
          <p:cNvSpPr/>
          <p:nvPr/>
        </p:nvSpPr>
        <p:spPr>
          <a:xfrm>
            <a:off x="0" y="638171"/>
            <a:ext cx="4734046" cy="4030832"/>
          </a:xfrm>
          <a:prstGeom prst="rect">
            <a:avLst/>
          </a:prstGeom>
          <a:solidFill>
            <a:schemeClr val="accent4"/>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20" name="Google Shape;120;p226"/>
          <p:cNvSpPr/>
          <p:nvPr/>
        </p:nvSpPr>
        <p:spPr>
          <a:xfrm>
            <a:off x="0" y="819942"/>
            <a:ext cx="144711" cy="323530"/>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21" name="Google Shape;121;p226"/>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2" name="Google Shape;122;p226"/>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aption">
  <p:cSld name="1_Caption 3">
    <p:spTree>
      <p:nvGrpSpPr>
        <p:cNvPr id="1" name="Shape 123"/>
        <p:cNvGrpSpPr/>
        <p:nvPr/>
      </p:nvGrpSpPr>
      <p:grpSpPr>
        <a:xfrm>
          <a:off x="0" y="0"/>
          <a:ext cx="0" cy="0"/>
          <a:chOff x="0" y="0"/>
          <a:chExt cx="0" cy="0"/>
        </a:xfrm>
      </p:grpSpPr>
      <p:pic>
        <p:nvPicPr>
          <p:cNvPr id="124" name="Google Shape;124;p227"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0" y="6"/>
            <a:ext cx="9143990" cy="5143494"/>
          </a:xfrm>
          <a:prstGeom prst="rect">
            <a:avLst/>
          </a:prstGeom>
          <a:noFill/>
          <a:ln>
            <a:noFill/>
          </a:ln>
        </p:spPr>
      </p:pic>
      <p:sp>
        <p:nvSpPr>
          <p:cNvPr id="125" name="Google Shape;125;p22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6" name="Google Shape;126;p22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27" name="Google Shape;127;p227"/>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aption">
  <p:cSld name="1_Caption 4">
    <p:spTree>
      <p:nvGrpSpPr>
        <p:cNvPr id="1" name="Shape 128"/>
        <p:cNvGrpSpPr/>
        <p:nvPr/>
      </p:nvGrpSpPr>
      <p:grpSpPr>
        <a:xfrm>
          <a:off x="0" y="0"/>
          <a:ext cx="0" cy="0"/>
          <a:chOff x="0" y="0"/>
          <a:chExt cx="0" cy="0"/>
        </a:xfrm>
      </p:grpSpPr>
      <p:pic>
        <p:nvPicPr>
          <p:cNvPr id="129" name="Google Shape;129;p228"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0" y="6"/>
            <a:ext cx="9143990" cy="5143494"/>
          </a:xfrm>
          <a:prstGeom prst="rect">
            <a:avLst/>
          </a:prstGeom>
          <a:noFill/>
          <a:ln>
            <a:noFill/>
          </a:ln>
        </p:spPr>
      </p:pic>
      <p:sp>
        <p:nvSpPr>
          <p:cNvPr id="130" name="Google Shape;130;p22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1" name="Google Shape;131;p22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32" name="Google Shape;132;p228"/>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33" name="Google Shape;133;p228"/>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34" name="Google Shape;134;p228" descr="Application&#10;&#10;Description automatically generated with low confidence"/>
          <p:cNvPicPr preferRelativeResize="0"/>
          <p:nvPr/>
        </p:nvPicPr>
        <p:blipFill rotWithShape="1">
          <a:blip r:embed="rId3" cstate="print">
            <a:alphaModFix/>
            <a:extLst>
              <a:ext uri="{28A0092B-C50C-407E-A947-70E740481C1C}">
                <a14:useLocalDpi xmlns:a14="http://schemas.microsoft.com/office/drawing/2010/main" val="0"/>
              </a:ext>
            </a:extLst>
          </a:blip>
          <a:srcRect/>
          <a:stretch/>
        </p:blipFill>
        <p:spPr>
          <a:xfrm>
            <a:off x="2325914" y="1371153"/>
            <a:ext cx="4492172" cy="3617988"/>
          </a:xfrm>
          <a:prstGeom prst="rect">
            <a:avLst/>
          </a:prstGeom>
          <a:noFill/>
          <a:ln>
            <a:noFill/>
          </a:ln>
        </p:spPr>
      </p:pic>
      <p:sp>
        <p:nvSpPr>
          <p:cNvPr id="135" name="Google Shape;135;p228"/>
          <p:cNvSpPr txBox="1">
            <a:spLocks noGrp="1"/>
          </p:cNvSpPr>
          <p:nvPr>
            <p:ph type="body" idx="2"/>
          </p:nvPr>
        </p:nvSpPr>
        <p:spPr>
          <a:xfrm>
            <a:off x="2552068"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aption">
  <p:cSld name="1_Caption 5">
    <p:spTree>
      <p:nvGrpSpPr>
        <p:cNvPr id="1" name="Shape 136"/>
        <p:cNvGrpSpPr/>
        <p:nvPr/>
      </p:nvGrpSpPr>
      <p:grpSpPr>
        <a:xfrm>
          <a:off x="0" y="0"/>
          <a:ext cx="0" cy="0"/>
          <a:chOff x="0" y="0"/>
          <a:chExt cx="0" cy="0"/>
        </a:xfrm>
      </p:grpSpPr>
      <p:pic>
        <p:nvPicPr>
          <p:cNvPr id="137" name="Google Shape;137;p229"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0" y="6"/>
            <a:ext cx="9143990" cy="5143494"/>
          </a:xfrm>
          <a:prstGeom prst="rect">
            <a:avLst/>
          </a:prstGeom>
          <a:noFill/>
          <a:ln>
            <a:noFill/>
          </a:ln>
        </p:spPr>
      </p:pic>
      <p:sp>
        <p:nvSpPr>
          <p:cNvPr id="138" name="Google Shape;138;p22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9" name="Google Shape;139;p22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40" name="Google Shape;140;p229"/>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41" name="Google Shape;141;p229"/>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42" name="Google Shape;142;p229" descr="Application&#10;&#10;Description automatically generated with low confidence"/>
          <p:cNvPicPr preferRelativeResize="0"/>
          <p:nvPr/>
        </p:nvPicPr>
        <p:blipFill rotWithShape="1">
          <a:blip r:embed="rId3" cstate="print">
            <a:alphaModFix/>
            <a:extLst>
              <a:ext uri="{28A0092B-C50C-407E-A947-70E740481C1C}">
                <a14:useLocalDpi xmlns:a14="http://schemas.microsoft.com/office/drawing/2010/main" val="0"/>
              </a:ext>
            </a:extLst>
          </a:blip>
          <a:srcRect/>
          <a:stretch/>
        </p:blipFill>
        <p:spPr>
          <a:xfrm>
            <a:off x="742441" y="1371153"/>
            <a:ext cx="4492172" cy="3617988"/>
          </a:xfrm>
          <a:prstGeom prst="rect">
            <a:avLst/>
          </a:prstGeom>
          <a:noFill/>
          <a:ln>
            <a:noFill/>
          </a:ln>
        </p:spPr>
      </p:pic>
      <p:sp>
        <p:nvSpPr>
          <p:cNvPr id="143" name="Google Shape;143;p229"/>
          <p:cNvSpPr txBox="1">
            <a:spLocks noGrp="1"/>
          </p:cNvSpPr>
          <p:nvPr>
            <p:ph type="body" idx="2"/>
          </p:nvPr>
        </p:nvSpPr>
        <p:spPr>
          <a:xfrm>
            <a:off x="968595"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aption">
  <p:cSld name="1_Caption 6">
    <p:spTree>
      <p:nvGrpSpPr>
        <p:cNvPr id="1" name="Shape 144"/>
        <p:cNvGrpSpPr/>
        <p:nvPr/>
      </p:nvGrpSpPr>
      <p:grpSpPr>
        <a:xfrm>
          <a:off x="0" y="0"/>
          <a:ext cx="0" cy="0"/>
          <a:chOff x="0" y="0"/>
          <a:chExt cx="0" cy="0"/>
        </a:xfrm>
      </p:grpSpPr>
      <p:pic>
        <p:nvPicPr>
          <p:cNvPr id="145" name="Google Shape;145;p230"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0" y="6"/>
            <a:ext cx="9143990" cy="5143494"/>
          </a:xfrm>
          <a:prstGeom prst="rect">
            <a:avLst/>
          </a:prstGeom>
          <a:noFill/>
          <a:ln>
            <a:noFill/>
          </a:ln>
        </p:spPr>
      </p:pic>
      <p:sp>
        <p:nvSpPr>
          <p:cNvPr id="146" name="Google Shape;146;p23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 name="Google Shape;147;p23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48" name="Google Shape;148;p230"/>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49" name="Google Shape;149;p230"/>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50" name="Google Shape;150;p230"/>
          <p:cNvPicPr preferRelativeResize="0"/>
          <p:nvPr/>
        </p:nvPicPr>
        <p:blipFill rotWithShape="1">
          <a:blip r:embed="rId3" cstate="print">
            <a:alphaModFix/>
            <a:extLst>
              <a:ext uri="{28A0092B-C50C-407E-A947-70E740481C1C}">
                <a14:useLocalDpi xmlns:a14="http://schemas.microsoft.com/office/drawing/2010/main" val="0"/>
              </a:ext>
            </a:extLst>
          </a:blip>
          <a:srcRect/>
          <a:stretch/>
        </p:blipFill>
        <p:spPr>
          <a:xfrm>
            <a:off x="1703135" y="1363361"/>
            <a:ext cx="5737730" cy="3621752"/>
          </a:xfrm>
          <a:prstGeom prst="rect">
            <a:avLst/>
          </a:prstGeom>
          <a:noFill/>
          <a:ln>
            <a:noFill/>
          </a:ln>
        </p:spPr>
      </p:pic>
      <p:sp>
        <p:nvSpPr>
          <p:cNvPr id="151" name="Google Shape;151;p230"/>
          <p:cNvSpPr txBox="1">
            <a:spLocks noGrp="1"/>
          </p:cNvSpPr>
          <p:nvPr>
            <p:ph type="body" idx="2"/>
          </p:nvPr>
        </p:nvSpPr>
        <p:spPr>
          <a:xfrm>
            <a:off x="2032052" y="1886850"/>
            <a:ext cx="5071275" cy="2161037"/>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aption">
  <p:cSld name="1_Caption 7">
    <p:spTree>
      <p:nvGrpSpPr>
        <p:cNvPr id="1" name="Shape 152"/>
        <p:cNvGrpSpPr/>
        <p:nvPr/>
      </p:nvGrpSpPr>
      <p:grpSpPr>
        <a:xfrm>
          <a:off x="0" y="0"/>
          <a:ext cx="0" cy="0"/>
          <a:chOff x="0" y="0"/>
          <a:chExt cx="0" cy="0"/>
        </a:xfrm>
      </p:grpSpPr>
      <p:pic>
        <p:nvPicPr>
          <p:cNvPr id="153" name="Google Shape;153;p231"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0" y="6"/>
            <a:ext cx="9143990" cy="5143494"/>
          </a:xfrm>
          <a:prstGeom prst="rect">
            <a:avLst/>
          </a:prstGeom>
          <a:noFill/>
          <a:ln>
            <a:noFill/>
          </a:ln>
        </p:spPr>
      </p:pic>
      <p:sp>
        <p:nvSpPr>
          <p:cNvPr id="154" name="Google Shape;154;p23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55" name="Google Shape;155;p23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56" name="Google Shape;156;p231"/>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57" name="Google Shape;157;p231"/>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58" name="Google Shape;158;p231"/>
          <p:cNvPicPr preferRelativeResize="0"/>
          <p:nvPr/>
        </p:nvPicPr>
        <p:blipFill rotWithShape="1">
          <a:blip r:embed="rId3" cstate="print">
            <a:alphaModFix/>
            <a:extLst>
              <a:ext uri="{28A0092B-C50C-407E-A947-70E740481C1C}">
                <a14:useLocalDpi xmlns:a14="http://schemas.microsoft.com/office/drawing/2010/main" val="0"/>
              </a:ext>
            </a:extLst>
          </a:blip>
          <a:srcRect/>
          <a:stretch/>
        </p:blipFill>
        <p:spPr>
          <a:xfrm>
            <a:off x="2107222" y="1873493"/>
            <a:ext cx="4929556" cy="3111619"/>
          </a:xfrm>
          <a:prstGeom prst="rect">
            <a:avLst/>
          </a:prstGeom>
          <a:noFill/>
          <a:ln>
            <a:noFill/>
          </a:ln>
        </p:spPr>
      </p:pic>
      <p:sp>
        <p:nvSpPr>
          <p:cNvPr id="159" name="Google Shape;159;p231"/>
          <p:cNvSpPr txBox="1">
            <a:spLocks noGrp="1"/>
          </p:cNvSpPr>
          <p:nvPr>
            <p:ph type="body" idx="2"/>
          </p:nvPr>
        </p:nvSpPr>
        <p:spPr>
          <a:xfrm>
            <a:off x="2377740" y="2303181"/>
            <a:ext cx="4379900" cy="1934975"/>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aption">
  <p:cSld name="Contents 8">
    <p:spTree>
      <p:nvGrpSpPr>
        <p:cNvPr id="1" name="Shape 160"/>
        <p:cNvGrpSpPr/>
        <p:nvPr/>
      </p:nvGrpSpPr>
      <p:grpSpPr>
        <a:xfrm>
          <a:off x="0" y="0"/>
          <a:ext cx="0" cy="0"/>
          <a:chOff x="0" y="0"/>
          <a:chExt cx="0" cy="0"/>
        </a:xfrm>
      </p:grpSpPr>
      <p:pic>
        <p:nvPicPr>
          <p:cNvPr id="161" name="Google Shape;161;p232"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0" y="6"/>
            <a:ext cx="9143990" cy="5143494"/>
          </a:xfrm>
          <a:prstGeom prst="rect">
            <a:avLst/>
          </a:prstGeom>
          <a:noFill/>
          <a:ln>
            <a:noFill/>
          </a:ln>
        </p:spPr>
      </p:pic>
      <p:sp>
        <p:nvSpPr>
          <p:cNvPr id="162" name="Google Shape;162;p232"/>
          <p:cNvSpPr/>
          <p:nvPr/>
        </p:nvSpPr>
        <p:spPr>
          <a:xfrm>
            <a:off x="4109012" y="748626"/>
            <a:ext cx="327256" cy="3808292"/>
          </a:xfrm>
          <a:prstGeom prst="rect">
            <a:avLst/>
          </a:prstGeom>
          <a:no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63" name="Google Shape;163;p232"/>
          <p:cNvSpPr>
            <a:spLocks noGrp="1"/>
          </p:cNvSpPr>
          <p:nvPr>
            <p:ph type="pic" idx="2"/>
          </p:nvPr>
        </p:nvSpPr>
        <p:spPr>
          <a:xfrm>
            <a:off x="0" y="667604"/>
            <a:ext cx="4201610" cy="3970337"/>
          </a:xfrm>
          <a:prstGeom prst="rect">
            <a:avLst/>
          </a:prstGeom>
          <a:noFill/>
          <a:ln>
            <a:noFill/>
          </a:ln>
        </p:spPr>
      </p:sp>
      <p:sp>
        <p:nvSpPr>
          <p:cNvPr id="164" name="Google Shape;164;p232"/>
          <p:cNvSpPr/>
          <p:nvPr/>
        </p:nvSpPr>
        <p:spPr>
          <a:xfrm>
            <a:off x="4436268" y="973867"/>
            <a:ext cx="4707732" cy="51392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65" name="Google Shape;165;p232"/>
          <p:cNvSpPr txBox="1">
            <a:spLocks noGrp="1"/>
          </p:cNvSpPr>
          <p:nvPr>
            <p:ph type="body" idx="1"/>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66" name="Google Shape;166;p232"/>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aption">
  <p:cSld name="1_Caption">
    <p:spTree>
      <p:nvGrpSpPr>
        <p:cNvPr id="1" name="Shape 17"/>
        <p:cNvGrpSpPr/>
        <p:nvPr/>
      </p:nvGrpSpPr>
      <p:grpSpPr>
        <a:xfrm>
          <a:off x="0" y="0"/>
          <a:ext cx="0" cy="0"/>
          <a:chOff x="0" y="0"/>
          <a:chExt cx="0" cy="0"/>
        </a:xfrm>
      </p:grpSpPr>
      <p:pic>
        <p:nvPicPr>
          <p:cNvPr id="18" name="Google Shape;18;p216"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0" y="0"/>
            <a:ext cx="9143990" cy="5148000"/>
          </a:xfrm>
          <a:prstGeom prst="rect">
            <a:avLst/>
          </a:prstGeom>
          <a:noFill/>
          <a:ln>
            <a:noFill/>
          </a:ln>
        </p:spPr>
      </p:pic>
      <p:grpSp>
        <p:nvGrpSpPr>
          <p:cNvPr id="19" name="Google Shape;19;p216"/>
          <p:cNvGrpSpPr/>
          <p:nvPr/>
        </p:nvGrpSpPr>
        <p:grpSpPr>
          <a:xfrm>
            <a:off x="270520" y="225967"/>
            <a:ext cx="175260" cy="4075443"/>
            <a:chOff x="270520" y="1140367"/>
            <a:chExt cx="175260" cy="4075443"/>
          </a:xfrm>
        </p:grpSpPr>
        <p:grpSp>
          <p:nvGrpSpPr>
            <p:cNvPr id="20" name="Google Shape;20;p216"/>
            <p:cNvGrpSpPr/>
            <p:nvPr/>
          </p:nvGrpSpPr>
          <p:grpSpPr>
            <a:xfrm>
              <a:off x="270520" y="3891468"/>
              <a:ext cx="175260" cy="1324342"/>
              <a:chOff x="129115" y="3948030"/>
              <a:chExt cx="175260" cy="1324342"/>
            </a:xfrm>
          </p:grpSpPr>
          <p:sp>
            <p:nvSpPr>
              <p:cNvPr id="21" name="Google Shape;21;p216"/>
              <p:cNvSpPr/>
              <p:nvPr/>
            </p:nvSpPr>
            <p:spPr>
              <a:xfrm>
                <a:off x="129115" y="394803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22" name="Google Shape;22;p216"/>
              <p:cNvCxnSpPr/>
              <p:nvPr/>
            </p:nvCxnSpPr>
            <p:spPr>
              <a:xfrm>
                <a:off x="216745" y="415952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23" name="Google Shape;23;p216"/>
            <p:cNvGrpSpPr/>
            <p:nvPr/>
          </p:nvGrpSpPr>
          <p:grpSpPr>
            <a:xfrm>
              <a:off x="270520" y="1140367"/>
              <a:ext cx="175260" cy="2253464"/>
              <a:chOff x="129115" y="1196929"/>
              <a:chExt cx="175260" cy="2253464"/>
            </a:xfrm>
          </p:grpSpPr>
          <p:cxnSp>
            <p:nvCxnSpPr>
              <p:cNvPr id="24" name="Google Shape;24;p216"/>
              <p:cNvCxnSpPr/>
              <p:nvPr/>
            </p:nvCxnSpPr>
            <p:spPr>
              <a:xfrm>
                <a:off x="216745" y="1402852"/>
                <a:ext cx="0" cy="2047541"/>
              </a:xfrm>
              <a:prstGeom prst="straightConnector1">
                <a:avLst/>
              </a:prstGeom>
              <a:noFill/>
              <a:ln w="12700" cap="flat" cmpd="sng">
                <a:solidFill>
                  <a:schemeClr val="dk2"/>
                </a:solidFill>
                <a:prstDash val="solid"/>
                <a:round/>
                <a:headEnd type="none" w="sm" len="sm"/>
                <a:tailEnd type="none" w="sm" len="sm"/>
              </a:ln>
            </p:spPr>
          </p:cxnSp>
          <p:sp>
            <p:nvSpPr>
              <p:cNvPr id="25" name="Google Shape;25;p216"/>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ontents 9">
    <p:spTree>
      <p:nvGrpSpPr>
        <p:cNvPr id="1" name="Shape 167"/>
        <p:cNvGrpSpPr/>
        <p:nvPr/>
      </p:nvGrpSpPr>
      <p:grpSpPr>
        <a:xfrm>
          <a:off x="0" y="0"/>
          <a:ext cx="0" cy="0"/>
          <a:chOff x="0" y="0"/>
          <a:chExt cx="0" cy="0"/>
        </a:xfrm>
      </p:grpSpPr>
      <p:pic>
        <p:nvPicPr>
          <p:cNvPr id="168" name="Google Shape;168;p233"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0" y="6"/>
            <a:ext cx="9143990" cy="5143494"/>
          </a:xfrm>
          <a:prstGeom prst="rect">
            <a:avLst/>
          </a:prstGeom>
          <a:noFill/>
          <a:ln>
            <a:noFill/>
          </a:ln>
        </p:spPr>
      </p:pic>
      <p:sp>
        <p:nvSpPr>
          <p:cNvPr id="169" name="Google Shape;169;p233"/>
          <p:cNvSpPr/>
          <p:nvPr/>
        </p:nvSpPr>
        <p:spPr>
          <a:xfrm>
            <a:off x="4109012" y="748626"/>
            <a:ext cx="327256" cy="3808292"/>
          </a:xfrm>
          <a:prstGeom prst="rect">
            <a:avLst/>
          </a:prstGeom>
          <a:no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70" name="Google Shape;170;p233"/>
          <p:cNvSpPr>
            <a:spLocks noGrp="1"/>
          </p:cNvSpPr>
          <p:nvPr>
            <p:ph type="pic" idx="2"/>
          </p:nvPr>
        </p:nvSpPr>
        <p:spPr>
          <a:xfrm>
            <a:off x="0" y="667604"/>
            <a:ext cx="4201610" cy="3970337"/>
          </a:xfrm>
          <a:prstGeom prst="rect">
            <a:avLst/>
          </a:prstGeom>
          <a:noFill/>
          <a:ln>
            <a:noFill/>
          </a:ln>
        </p:spPr>
      </p:sp>
      <p:sp>
        <p:nvSpPr>
          <p:cNvPr id="171" name="Google Shape;171;p233"/>
          <p:cNvSpPr/>
          <p:nvPr/>
        </p:nvSpPr>
        <p:spPr>
          <a:xfrm>
            <a:off x="4436268" y="973867"/>
            <a:ext cx="4707732" cy="513923"/>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72" name="Google Shape;172;p233"/>
          <p:cNvSpPr txBox="1">
            <a:spLocks noGrp="1"/>
          </p:cNvSpPr>
          <p:nvPr>
            <p:ph type="body" idx="1"/>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3" name="Google Shape;173;p233"/>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aption">
  <p:cSld name="1_Caption 8">
    <p:spTree>
      <p:nvGrpSpPr>
        <p:cNvPr id="1" name="Shape 174"/>
        <p:cNvGrpSpPr/>
        <p:nvPr/>
      </p:nvGrpSpPr>
      <p:grpSpPr>
        <a:xfrm>
          <a:off x="0" y="0"/>
          <a:ext cx="0" cy="0"/>
          <a:chOff x="0" y="0"/>
          <a:chExt cx="0" cy="0"/>
        </a:xfrm>
      </p:grpSpPr>
      <p:sp>
        <p:nvSpPr>
          <p:cNvPr id="175" name="Google Shape;175;p234"/>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76" name="Google Shape;176;p234"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34"/>
          <p:cNvSpPr>
            <a:spLocks noGrp="1"/>
          </p:cNvSpPr>
          <p:nvPr>
            <p:ph type="pic" idx="2"/>
          </p:nvPr>
        </p:nvSpPr>
        <p:spPr>
          <a:xfrm>
            <a:off x="1" y="0"/>
            <a:ext cx="4572000" cy="5143494"/>
          </a:xfrm>
          <a:prstGeom prst="rect">
            <a:avLst/>
          </a:prstGeom>
          <a:noFill/>
          <a:ln>
            <a:noFill/>
          </a:ln>
        </p:spPr>
      </p:sp>
      <p:sp>
        <p:nvSpPr>
          <p:cNvPr id="178" name="Google Shape;178;p234"/>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79" name="Google Shape;179;p234"/>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80" name="Google Shape;180;p234"/>
          <p:cNvSpPr/>
          <p:nvPr/>
        </p:nvSpPr>
        <p:spPr>
          <a:xfrm>
            <a:off x="4241543" y="1368179"/>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81" name="Google Shape;181;p234"/>
          <p:cNvSpPr>
            <a:spLocks noGrp="1"/>
          </p:cNvSpPr>
          <p:nvPr>
            <p:ph type="pic" idx="3"/>
          </p:nvPr>
        </p:nvSpPr>
        <p:spPr>
          <a:xfrm>
            <a:off x="4408678" y="1539292"/>
            <a:ext cx="318677" cy="318677"/>
          </a:xfrm>
          <a:prstGeom prst="rect">
            <a:avLst/>
          </a:prstGeom>
          <a:noFill/>
          <a:ln>
            <a:noFill/>
          </a:ln>
        </p:spPr>
      </p:sp>
      <p:sp>
        <p:nvSpPr>
          <p:cNvPr id="182" name="Google Shape;182;p234"/>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83" name="Google Shape;183;p234"/>
          <p:cNvSpPr/>
          <p:nvPr/>
        </p:nvSpPr>
        <p:spPr>
          <a:xfrm>
            <a:off x="4241543" y="2951688"/>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84" name="Google Shape;184;p234"/>
          <p:cNvSpPr>
            <a:spLocks noGrp="1"/>
          </p:cNvSpPr>
          <p:nvPr>
            <p:ph type="pic" idx="4"/>
          </p:nvPr>
        </p:nvSpPr>
        <p:spPr>
          <a:xfrm>
            <a:off x="4408678" y="3122801"/>
            <a:ext cx="318677" cy="318677"/>
          </a:xfrm>
          <a:prstGeom prst="rect">
            <a:avLst/>
          </a:prstGeom>
          <a:noFill/>
          <a:ln>
            <a:noFill/>
          </a:ln>
        </p:spPr>
      </p:sp>
      <p:sp>
        <p:nvSpPr>
          <p:cNvPr id="185" name="Google Shape;185;p234"/>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aption">
  <p:cSld name="1_Caption 9">
    <p:spTree>
      <p:nvGrpSpPr>
        <p:cNvPr id="1" name="Shape 186"/>
        <p:cNvGrpSpPr/>
        <p:nvPr/>
      </p:nvGrpSpPr>
      <p:grpSpPr>
        <a:xfrm>
          <a:off x="0" y="0"/>
          <a:ext cx="0" cy="0"/>
          <a:chOff x="0" y="0"/>
          <a:chExt cx="0" cy="0"/>
        </a:xfrm>
      </p:grpSpPr>
      <p:sp>
        <p:nvSpPr>
          <p:cNvPr id="187" name="Google Shape;187;p235"/>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88" name="Google Shape;188;p23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35"/>
          <p:cNvSpPr>
            <a:spLocks noGrp="1"/>
          </p:cNvSpPr>
          <p:nvPr>
            <p:ph type="pic" idx="2"/>
          </p:nvPr>
        </p:nvSpPr>
        <p:spPr>
          <a:xfrm>
            <a:off x="1" y="0"/>
            <a:ext cx="4572000" cy="5143494"/>
          </a:xfrm>
          <a:prstGeom prst="rect">
            <a:avLst/>
          </a:prstGeom>
          <a:noFill/>
          <a:ln>
            <a:noFill/>
          </a:ln>
        </p:spPr>
      </p:sp>
      <p:sp>
        <p:nvSpPr>
          <p:cNvPr id="190" name="Google Shape;190;p235"/>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1" name="Google Shape;191;p235"/>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92" name="Google Shape;192;p235"/>
          <p:cNvSpPr/>
          <p:nvPr/>
        </p:nvSpPr>
        <p:spPr>
          <a:xfrm>
            <a:off x="4241543" y="1368179"/>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93" name="Google Shape;193;p235"/>
          <p:cNvSpPr>
            <a:spLocks noGrp="1"/>
          </p:cNvSpPr>
          <p:nvPr>
            <p:ph type="pic" idx="3"/>
          </p:nvPr>
        </p:nvSpPr>
        <p:spPr>
          <a:xfrm>
            <a:off x="4408678" y="1539292"/>
            <a:ext cx="318677" cy="318677"/>
          </a:xfrm>
          <a:prstGeom prst="rect">
            <a:avLst/>
          </a:prstGeom>
          <a:noFill/>
          <a:ln>
            <a:noFill/>
          </a:ln>
        </p:spPr>
      </p:sp>
      <p:sp>
        <p:nvSpPr>
          <p:cNvPr id="194" name="Google Shape;194;p235"/>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5" name="Google Shape;195;p235"/>
          <p:cNvSpPr/>
          <p:nvPr/>
        </p:nvSpPr>
        <p:spPr>
          <a:xfrm>
            <a:off x="4241543" y="2951688"/>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96" name="Google Shape;196;p235"/>
          <p:cNvSpPr>
            <a:spLocks noGrp="1"/>
          </p:cNvSpPr>
          <p:nvPr>
            <p:ph type="pic" idx="4"/>
          </p:nvPr>
        </p:nvSpPr>
        <p:spPr>
          <a:xfrm>
            <a:off x="4408678" y="3122801"/>
            <a:ext cx="318677" cy="318677"/>
          </a:xfrm>
          <a:prstGeom prst="rect">
            <a:avLst/>
          </a:prstGeom>
          <a:noFill/>
          <a:ln>
            <a:noFill/>
          </a:ln>
        </p:spPr>
      </p:sp>
      <p:sp>
        <p:nvSpPr>
          <p:cNvPr id="197" name="Google Shape;197;p235"/>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aption">
  <p:cSld name="1_Caption 10">
    <p:spTree>
      <p:nvGrpSpPr>
        <p:cNvPr id="1" name="Shape 198"/>
        <p:cNvGrpSpPr/>
        <p:nvPr/>
      </p:nvGrpSpPr>
      <p:grpSpPr>
        <a:xfrm>
          <a:off x="0" y="0"/>
          <a:ext cx="0" cy="0"/>
          <a:chOff x="0" y="0"/>
          <a:chExt cx="0" cy="0"/>
        </a:xfrm>
      </p:grpSpPr>
      <p:pic>
        <p:nvPicPr>
          <p:cNvPr id="199" name="Google Shape;199;p236"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0" y="0"/>
            <a:ext cx="9143990" cy="5143494"/>
          </a:xfrm>
          <a:prstGeom prst="rect">
            <a:avLst/>
          </a:prstGeom>
          <a:noFill/>
          <a:ln>
            <a:noFill/>
          </a:ln>
        </p:spPr>
      </p:pic>
      <p:grpSp>
        <p:nvGrpSpPr>
          <p:cNvPr id="200" name="Google Shape;200;p236"/>
          <p:cNvGrpSpPr/>
          <p:nvPr/>
        </p:nvGrpSpPr>
        <p:grpSpPr>
          <a:xfrm>
            <a:off x="4107305" y="941707"/>
            <a:ext cx="284686" cy="3999388"/>
            <a:chOff x="4107305" y="941707"/>
            <a:chExt cx="284686" cy="3999388"/>
          </a:xfrm>
        </p:grpSpPr>
        <p:sp>
          <p:nvSpPr>
            <p:cNvPr id="201" name="Google Shape;201;p236"/>
            <p:cNvSpPr/>
            <p:nvPr/>
          </p:nvSpPr>
          <p:spPr>
            <a:xfrm>
              <a:off x="4183432" y="1262627"/>
              <a:ext cx="208559" cy="3357548"/>
            </a:xfrm>
            <a:prstGeom prst="rect">
              <a:avLst/>
            </a:prstGeom>
            <a:solidFill>
              <a:srgbClr val="C4CF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02" name="Google Shape;202;p236"/>
            <p:cNvSpPr/>
            <p:nvPr/>
          </p:nvSpPr>
          <p:spPr>
            <a:xfrm>
              <a:off x="4112338" y="1097990"/>
              <a:ext cx="208559" cy="3686822"/>
            </a:xfrm>
            <a:prstGeom prst="rect">
              <a:avLst/>
            </a:prstGeom>
            <a:solidFill>
              <a:srgbClr val="5575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03" name="Google Shape;203;p236"/>
            <p:cNvSpPr/>
            <p:nvPr/>
          </p:nvSpPr>
          <p:spPr>
            <a:xfrm>
              <a:off x="4107305" y="941707"/>
              <a:ext cx="142497" cy="3999388"/>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
        <p:nvSpPr>
          <p:cNvPr id="204" name="Google Shape;204;p236"/>
          <p:cNvSpPr>
            <a:spLocks noGrp="1"/>
          </p:cNvSpPr>
          <p:nvPr>
            <p:ph type="pic" idx="2"/>
          </p:nvPr>
        </p:nvSpPr>
        <p:spPr>
          <a:xfrm>
            <a:off x="219360" y="856040"/>
            <a:ext cx="3958630" cy="4287460"/>
          </a:xfrm>
          <a:prstGeom prst="rect">
            <a:avLst/>
          </a:prstGeom>
          <a:noFill/>
          <a:ln>
            <a:noFill/>
          </a:ln>
        </p:spPr>
      </p:sp>
      <p:sp>
        <p:nvSpPr>
          <p:cNvPr id="205" name="Google Shape;205;p236"/>
          <p:cNvSpPr txBox="1">
            <a:spLocks noGrp="1"/>
          </p:cNvSpPr>
          <p:nvPr>
            <p:ph type="body" idx="1"/>
          </p:nvPr>
        </p:nvSpPr>
        <p:spPr>
          <a:xfrm>
            <a:off x="4524864" y="1268948"/>
            <a:ext cx="4399775" cy="3344907"/>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6" name="Google Shape;206;p23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7" name="Google Shape;207;p23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1_Title Slide">
  <p:cSld name="2_Title Slide">
    <p:spTree>
      <p:nvGrpSpPr>
        <p:cNvPr id="1" name="Shape 208"/>
        <p:cNvGrpSpPr/>
        <p:nvPr/>
      </p:nvGrpSpPr>
      <p:grpSpPr>
        <a:xfrm>
          <a:off x="0" y="0"/>
          <a:ext cx="0" cy="0"/>
          <a:chOff x="0" y="0"/>
          <a:chExt cx="0" cy="0"/>
        </a:xfrm>
      </p:grpSpPr>
      <p:pic>
        <p:nvPicPr>
          <p:cNvPr id="209" name="Google Shape;209;p237"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0" y="0"/>
            <a:ext cx="9143990" cy="5143494"/>
          </a:xfrm>
          <a:prstGeom prst="rect">
            <a:avLst/>
          </a:prstGeom>
          <a:noFill/>
          <a:ln>
            <a:noFill/>
          </a:ln>
        </p:spPr>
      </p:pic>
      <p:sp>
        <p:nvSpPr>
          <p:cNvPr id="210" name="Google Shape;210;p237"/>
          <p:cNvSpPr>
            <a:spLocks noGrp="1"/>
          </p:cNvSpPr>
          <p:nvPr>
            <p:ph type="pic" idx="2"/>
          </p:nvPr>
        </p:nvSpPr>
        <p:spPr>
          <a:xfrm>
            <a:off x="4572000" y="0"/>
            <a:ext cx="4571990" cy="5143494"/>
          </a:xfrm>
          <a:prstGeom prst="rect">
            <a:avLst/>
          </a:prstGeom>
          <a:noFill/>
          <a:ln>
            <a:noFill/>
          </a:ln>
        </p:spPr>
      </p:sp>
      <p:sp>
        <p:nvSpPr>
          <p:cNvPr id="211" name="Google Shape;211;p237"/>
          <p:cNvSpPr/>
          <p:nvPr/>
        </p:nvSpPr>
        <p:spPr>
          <a:xfrm>
            <a:off x="-1" y="1178120"/>
            <a:ext cx="4781551" cy="3333750"/>
          </a:xfrm>
          <a:prstGeom prst="rect">
            <a:avLst/>
          </a:prstGeom>
          <a:solidFill>
            <a:srgbClr val="C4CFEE">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12" name="Google Shape;212;p237"/>
          <p:cNvSpPr txBox="1">
            <a:spLocks noGrp="1"/>
          </p:cNvSpPr>
          <p:nvPr>
            <p:ph type="body" idx="1"/>
          </p:nvPr>
        </p:nvSpPr>
        <p:spPr>
          <a:xfrm>
            <a:off x="135731" y="1388586"/>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75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13" name="Google Shape;213;p23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4" name="Google Shape;214;p23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Caption">
  <p:cSld name="1_Caption 11">
    <p:spTree>
      <p:nvGrpSpPr>
        <p:cNvPr id="1" name="Shape 215"/>
        <p:cNvGrpSpPr/>
        <p:nvPr/>
      </p:nvGrpSpPr>
      <p:grpSpPr>
        <a:xfrm>
          <a:off x="0" y="0"/>
          <a:ext cx="0" cy="0"/>
          <a:chOff x="0" y="0"/>
          <a:chExt cx="0" cy="0"/>
        </a:xfrm>
      </p:grpSpPr>
      <p:pic>
        <p:nvPicPr>
          <p:cNvPr id="216" name="Google Shape;216;p238"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0" y="0"/>
            <a:ext cx="9143990" cy="5143494"/>
          </a:xfrm>
          <a:prstGeom prst="rect">
            <a:avLst/>
          </a:prstGeom>
          <a:noFill/>
          <a:ln>
            <a:noFill/>
          </a:ln>
        </p:spPr>
      </p:pic>
      <p:sp>
        <p:nvSpPr>
          <p:cNvPr id="217" name="Google Shape;217;p238"/>
          <p:cNvSpPr/>
          <p:nvPr/>
        </p:nvSpPr>
        <p:spPr>
          <a:xfrm>
            <a:off x="4135880" y="856040"/>
            <a:ext cx="142497" cy="879326"/>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18" name="Google Shape;218;p238"/>
          <p:cNvSpPr>
            <a:spLocks noGrp="1"/>
          </p:cNvSpPr>
          <p:nvPr>
            <p:ph type="pic" idx="2"/>
          </p:nvPr>
        </p:nvSpPr>
        <p:spPr>
          <a:xfrm>
            <a:off x="219360" y="856040"/>
            <a:ext cx="3958630" cy="4287460"/>
          </a:xfrm>
          <a:prstGeom prst="rect">
            <a:avLst/>
          </a:prstGeom>
          <a:noFill/>
          <a:ln>
            <a:noFill/>
          </a:ln>
        </p:spPr>
      </p:sp>
      <p:sp>
        <p:nvSpPr>
          <p:cNvPr id="219" name="Google Shape;219;p238"/>
          <p:cNvSpPr txBox="1">
            <a:spLocks noGrp="1"/>
          </p:cNvSpPr>
          <p:nvPr>
            <p:ph type="body" idx="1"/>
          </p:nvPr>
        </p:nvSpPr>
        <p:spPr>
          <a:xfrm>
            <a:off x="4480014" y="1685925"/>
            <a:ext cx="4444626" cy="2499576"/>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0" name="Google Shape;220;p23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1" name="Google Shape;221;p23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aption">
  <p:cSld name="1_Caption 12">
    <p:spTree>
      <p:nvGrpSpPr>
        <p:cNvPr id="1" name="Shape 222"/>
        <p:cNvGrpSpPr/>
        <p:nvPr/>
      </p:nvGrpSpPr>
      <p:grpSpPr>
        <a:xfrm>
          <a:off x="0" y="0"/>
          <a:ext cx="0" cy="0"/>
          <a:chOff x="0" y="0"/>
          <a:chExt cx="0" cy="0"/>
        </a:xfrm>
      </p:grpSpPr>
      <p:pic>
        <p:nvPicPr>
          <p:cNvPr id="223" name="Google Shape;223;p239"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0" y="0"/>
            <a:ext cx="9143990" cy="5143494"/>
          </a:xfrm>
          <a:prstGeom prst="rect">
            <a:avLst/>
          </a:prstGeom>
          <a:noFill/>
          <a:ln>
            <a:noFill/>
          </a:ln>
        </p:spPr>
      </p:pic>
      <p:sp>
        <p:nvSpPr>
          <p:cNvPr id="224" name="Google Shape;224;p239"/>
          <p:cNvSpPr/>
          <p:nvPr/>
        </p:nvSpPr>
        <p:spPr>
          <a:xfrm>
            <a:off x="3817856" y="656889"/>
            <a:ext cx="143829" cy="34409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25" name="Google Shape;225;p239"/>
          <p:cNvSpPr>
            <a:spLocks noGrp="1"/>
          </p:cNvSpPr>
          <p:nvPr>
            <p:ph type="pic" idx="2"/>
          </p:nvPr>
        </p:nvSpPr>
        <p:spPr>
          <a:xfrm>
            <a:off x="235670" y="0"/>
            <a:ext cx="3582186" cy="5143494"/>
          </a:xfrm>
          <a:prstGeom prst="rect">
            <a:avLst/>
          </a:prstGeom>
          <a:noFill/>
          <a:ln>
            <a:noFill/>
          </a:ln>
        </p:spPr>
      </p:sp>
      <p:sp>
        <p:nvSpPr>
          <p:cNvPr id="226" name="Google Shape;226;p239"/>
          <p:cNvSpPr txBox="1">
            <a:spLocks noGrp="1"/>
          </p:cNvSpPr>
          <p:nvPr>
            <p:ph type="title"/>
          </p:nvPr>
        </p:nvSpPr>
        <p:spPr>
          <a:xfrm>
            <a:off x="4079869"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dk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7" name="Google Shape;227;p239"/>
          <p:cNvSpPr txBox="1">
            <a:spLocks noGrp="1"/>
          </p:cNvSpPr>
          <p:nvPr>
            <p:ph type="body" idx="1"/>
          </p:nvPr>
        </p:nvSpPr>
        <p:spPr>
          <a:xfrm>
            <a:off x="4079868" y="1539292"/>
            <a:ext cx="4688211"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rgbClr val="000000"/>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aption">
  <p:cSld name="1_Caption 13">
    <p:spTree>
      <p:nvGrpSpPr>
        <p:cNvPr id="1" name="Shape 228"/>
        <p:cNvGrpSpPr/>
        <p:nvPr/>
      </p:nvGrpSpPr>
      <p:grpSpPr>
        <a:xfrm>
          <a:off x="0" y="0"/>
          <a:ext cx="0" cy="0"/>
          <a:chOff x="0" y="0"/>
          <a:chExt cx="0" cy="0"/>
        </a:xfrm>
      </p:grpSpPr>
      <p:sp>
        <p:nvSpPr>
          <p:cNvPr id="229" name="Google Shape;229;p240"/>
          <p:cNvSpPr/>
          <p:nvPr/>
        </p:nvSpPr>
        <p:spPr>
          <a:xfrm>
            <a:off x="5312964" y="0"/>
            <a:ext cx="3831036" cy="514349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30" name="Google Shape;230;p240"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40"/>
          <p:cNvSpPr/>
          <p:nvPr/>
        </p:nvSpPr>
        <p:spPr>
          <a:xfrm>
            <a:off x="5302804" y="575609"/>
            <a:ext cx="143829"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32" name="Google Shape;232;p240"/>
          <p:cNvSpPr>
            <a:spLocks noGrp="1"/>
          </p:cNvSpPr>
          <p:nvPr>
            <p:ph type="pic" idx="2"/>
          </p:nvPr>
        </p:nvSpPr>
        <p:spPr>
          <a:xfrm>
            <a:off x="-1" y="0"/>
            <a:ext cx="5312965" cy="5143494"/>
          </a:xfrm>
          <a:prstGeom prst="rect">
            <a:avLst/>
          </a:prstGeom>
          <a:noFill/>
          <a:ln>
            <a:noFill/>
          </a:ln>
        </p:spPr>
      </p:sp>
      <p:sp>
        <p:nvSpPr>
          <p:cNvPr id="233" name="Google Shape;233;p240"/>
          <p:cNvSpPr txBox="1">
            <a:spLocks noGrp="1"/>
          </p:cNvSpPr>
          <p:nvPr>
            <p:ph type="title"/>
          </p:nvPr>
        </p:nvSpPr>
        <p:spPr>
          <a:xfrm>
            <a:off x="5564817" y="575609"/>
            <a:ext cx="3405248"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34" name="Google Shape;234;p240"/>
          <p:cNvSpPr txBox="1">
            <a:spLocks noGrp="1"/>
          </p:cNvSpPr>
          <p:nvPr>
            <p:ph type="body" idx="1"/>
          </p:nvPr>
        </p:nvSpPr>
        <p:spPr>
          <a:xfrm>
            <a:off x="5564818" y="1254812"/>
            <a:ext cx="3452368" cy="342894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aption">
  <p:cSld name="1_Caption 14">
    <p:spTree>
      <p:nvGrpSpPr>
        <p:cNvPr id="1" name="Shape 235"/>
        <p:cNvGrpSpPr/>
        <p:nvPr/>
      </p:nvGrpSpPr>
      <p:grpSpPr>
        <a:xfrm>
          <a:off x="0" y="0"/>
          <a:ext cx="0" cy="0"/>
          <a:chOff x="0" y="0"/>
          <a:chExt cx="0" cy="0"/>
        </a:xfrm>
      </p:grpSpPr>
      <p:sp>
        <p:nvSpPr>
          <p:cNvPr id="236" name="Google Shape;236;p241"/>
          <p:cNvSpPr/>
          <p:nvPr/>
        </p:nvSpPr>
        <p:spPr>
          <a:xfrm>
            <a:off x="0" y="-1"/>
            <a:ext cx="4898780" cy="5143498"/>
          </a:xfrm>
          <a:prstGeom prst="rect">
            <a:avLst/>
          </a:prstGeom>
          <a:solidFill>
            <a:srgbClr val="22366A"/>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050" b="0" i="0" u="none" strike="noStrike" cap="none">
              <a:solidFill>
                <a:schemeClr val="lt1"/>
              </a:solidFill>
              <a:latin typeface="Arial"/>
              <a:ea typeface="Arial"/>
              <a:cs typeface="Arial"/>
              <a:sym typeface="Arial"/>
            </a:endParaRPr>
          </a:p>
        </p:txBody>
      </p:sp>
      <p:pic>
        <p:nvPicPr>
          <p:cNvPr id="237" name="Google Shape;237;p241"/>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4885624" y="3"/>
            <a:ext cx="4258376" cy="5143498"/>
          </a:xfrm>
          <a:prstGeom prst="rect">
            <a:avLst/>
          </a:prstGeom>
          <a:noFill/>
          <a:ln>
            <a:noFill/>
          </a:ln>
        </p:spPr>
      </p:pic>
      <p:pic>
        <p:nvPicPr>
          <p:cNvPr id="238" name="Google Shape;238;p241" descr="Shape&#10;&#10;Description automatically generated with low confidence"/>
          <p:cNvPicPr preferRelativeResize="0"/>
          <p:nvPr/>
        </p:nvPicPr>
        <p:blipFill rotWithShape="1">
          <a:blip r:embed="rId3" cstate="print">
            <a:alphaModFix/>
            <a:extLst>
              <a:ext uri="{28A0092B-C50C-407E-A947-70E740481C1C}">
                <a14:useLocalDpi xmlns:a14="http://schemas.microsoft.com/office/drawing/2010/main" val="0"/>
              </a:ext>
            </a:extLst>
          </a:blip>
          <a:srcRect/>
          <a:stretch/>
        </p:blipFill>
        <p:spPr>
          <a:xfrm>
            <a:off x="0" y="6"/>
            <a:ext cx="9143990" cy="5143494"/>
          </a:xfrm>
          <a:prstGeom prst="rect">
            <a:avLst/>
          </a:prstGeom>
          <a:noFill/>
          <a:ln>
            <a:noFill/>
          </a:ln>
        </p:spPr>
      </p:pic>
      <p:sp>
        <p:nvSpPr>
          <p:cNvPr id="239" name="Google Shape;239;p241"/>
          <p:cNvSpPr/>
          <p:nvPr/>
        </p:nvSpPr>
        <p:spPr>
          <a:xfrm>
            <a:off x="0" y="378373"/>
            <a:ext cx="3866493" cy="461141"/>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240" name="Google Shape;240;p241"/>
          <p:cNvSpPr txBox="1">
            <a:spLocks noGrp="1"/>
          </p:cNvSpPr>
          <p:nvPr>
            <p:ph type="title"/>
          </p:nvPr>
        </p:nvSpPr>
        <p:spPr>
          <a:xfrm>
            <a:off x="144711" y="436897"/>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41" name="Google Shape;241;p241"/>
          <p:cNvSpPr txBox="1">
            <a:spLocks noGrp="1"/>
          </p:cNvSpPr>
          <p:nvPr>
            <p:ph type="body" idx="1"/>
          </p:nvPr>
        </p:nvSpPr>
        <p:spPr>
          <a:xfrm>
            <a:off x="144711" y="1422475"/>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42" name="Google Shape;242;p241"/>
          <p:cNvSpPr txBox="1">
            <a:spLocks noGrp="1"/>
          </p:cNvSpPr>
          <p:nvPr>
            <p:ph type="body" idx="2"/>
          </p:nvPr>
        </p:nvSpPr>
        <p:spPr>
          <a:xfrm>
            <a:off x="144711" y="954389"/>
            <a:ext cx="4343206" cy="358011"/>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lt1"/>
              </a:buClr>
              <a:buSzPts val="1500"/>
              <a:buFont typeface="Arial"/>
              <a:buAutoNum type="alphaUcPeriod"/>
              <a:defRPr sz="15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aption">
  <p:cSld name="1_Caption 15">
    <p:spTree>
      <p:nvGrpSpPr>
        <p:cNvPr id="1" name="Shape 243"/>
        <p:cNvGrpSpPr/>
        <p:nvPr/>
      </p:nvGrpSpPr>
      <p:grpSpPr>
        <a:xfrm>
          <a:off x="0" y="0"/>
          <a:ext cx="0" cy="0"/>
          <a:chOff x="0" y="0"/>
          <a:chExt cx="0" cy="0"/>
        </a:xfrm>
      </p:grpSpPr>
      <p:grpSp>
        <p:nvGrpSpPr>
          <p:cNvPr id="244" name="Google Shape;244;p242"/>
          <p:cNvGrpSpPr/>
          <p:nvPr/>
        </p:nvGrpSpPr>
        <p:grpSpPr>
          <a:xfrm>
            <a:off x="2494464" y="494214"/>
            <a:ext cx="4155074" cy="4155073"/>
            <a:chOff x="2119794" y="-36836"/>
            <a:chExt cx="5217173" cy="5217173"/>
          </a:xfrm>
        </p:grpSpPr>
        <p:sp>
          <p:nvSpPr>
            <p:cNvPr id="245" name="Google Shape;245;p242"/>
            <p:cNvSpPr/>
            <p:nvPr/>
          </p:nvSpPr>
          <p:spPr>
            <a:xfrm rot="-10121413">
              <a:off x="5995473" y="1510692"/>
              <a:ext cx="1065477" cy="452456"/>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46" name="Google Shape;246;p242"/>
            <p:cNvSpPr/>
            <p:nvPr/>
          </p:nvSpPr>
          <p:spPr>
            <a:xfrm rot="1811965">
              <a:off x="2648325" y="3118285"/>
              <a:ext cx="827384" cy="452456"/>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nvGrpSpPr>
            <p:cNvPr id="247" name="Google Shape;247;p242"/>
            <p:cNvGrpSpPr/>
            <p:nvPr/>
          </p:nvGrpSpPr>
          <p:grpSpPr>
            <a:xfrm>
              <a:off x="2119794" y="-36836"/>
              <a:ext cx="5217173" cy="5217173"/>
              <a:chOff x="2334961" y="334711"/>
              <a:chExt cx="4626477" cy="4626477"/>
            </a:xfrm>
          </p:grpSpPr>
          <p:grpSp>
            <p:nvGrpSpPr>
              <p:cNvPr id="248" name="Google Shape;248;p242"/>
              <p:cNvGrpSpPr/>
              <p:nvPr/>
            </p:nvGrpSpPr>
            <p:grpSpPr>
              <a:xfrm>
                <a:off x="2334961" y="334711"/>
                <a:ext cx="4626477" cy="4626477"/>
                <a:chOff x="2334961" y="334711"/>
                <a:chExt cx="4626477" cy="4626477"/>
              </a:xfrm>
            </p:grpSpPr>
            <p:sp>
              <p:nvSpPr>
                <p:cNvPr id="249" name="Google Shape;249;p242"/>
                <p:cNvSpPr/>
                <p:nvPr/>
              </p:nvSpPr>
              <p:spPr>
                <a:xfrm>
                  <a:off x="2978950" y="978700"/>
                  <a:ext cx="3338500" cy="33385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50" name="Google Shape;250;p242"/>
                <p:cNvSpPr/>
                <p:nvPr/>
              </p:nvSpPr>
              <p:spPr>
                <a:xfrm rot="-3390336">
                  <a:off x="2978950" y="978700"/>
                  <a:ext cx="3338500" cy="3338500"/>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51" name="Google Shape;251;p242"/>
                <p:cNvSpPr/>
                <p:nvPr/>
              </p:nvSpPr>
              <p:spPr>
                <a:xfrm rot="-5737848">
                  <a:off x="2978950" y="978700"/>
                  <a:ext cx="3338500" cy="3338500"/>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52" name="Google Shape;252;p242"/>
              <p:cNvSpPr/>
              <p:nvPr/>
            </p:nvSpPr>
            <p:spPr>
              <a:xfrm>
                <a:off x="3154305" y="1154055"/>
                <a:ext cx="2987791" cy="29877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53" name="Google Shape;253;p242"/>
            <p:cNvSpPr/>
            <p:nvPr/>
          </p:nvSpPr>
          <p:spPr>
            <a:xfrm>
              <a:off x="2361789" y="1620202"/>
              <a:ext cx="4733182" cy="1903095"/>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sp>
        <p:nvSpPr>
          <p:cNvPr id="254" name="Google Shape;254;p242"/>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5">
    <p:spTree>
      <p:nvGrpSpPr>
        <p:cNvPr id="1" name="Shape 26"/>
        <p:cNvGrpSpPr/>
        <p:nvPr/>
      </p:nvGrpSpPr>
      <p:grpSpPr>
        <a:xfrm>
          <a:off x="0" y="0"/>
          <a:ext cx="0" cy="0"/>
          <a:chOff x="0" y="0"/>
          <a:chExt cx="0" cy="0"/>
        </a:xfrm>
      </p:grpSpPr>
      <p:pic>
        <p:nvPicPr>
          <p:cNvPr id="27" name="Google Shape;27;p282"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0" y="0"/>
            <a:ext cx="9143990" cy="5143494"/>
          </a:xfrm>
          <a:prstGeom prst="rect">
            <a:avLst/>
          </a:prstGeom>
          <a:noFill/>
          <a:ln>
            <a:noFill/>
          </a:ln>
        </p:spPr>
      </p:pic>
      <p:sp>
        <p:nvSpPr>
          <p:cNvPr id="28" name="Google Shape;28;p28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 name="Google Shape;29;p28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0" name="Google Shape;30;p282"/>
          <p:cNvGrpSpPr/>
          <p:nvPr/>
        </p:nvGrpSpPr>
        <p:grpSpPr>
          <a:xfrm>
            <a:off x="2441263" y="1060409"/>
            <a:ext cx="4259386" cy="3399177"/>
            <a:chOff x="2441263" y="1068029"/>
            <a:chExt cx="4259386" cy="3399177"/>
          </a:xfrm>
        </p:grpSpPr>
        <p:pic>
          <p:nvPicPr>
            <p:cNvPr id="31" name="Google Shape;31;p282" descr="Icon&#10;&#10;Description automatically generated"/>
            <p:cNvPicPr preferRelativeResize="0"/>
            <p:nvPr/>
          </p:nvPicPr>
          <p:blipFill rotWithShape="1">
            <a:blip r:embed="rId3" cstate="print">
              <a:alphaModFix/>
              <a:extLst>
                <a:ext uri="{28A0092B-C50C-407E-A947-70E740481C1C}">
                  <a14:useLocalDpi xmlns:a14="http://schemas.microsoft.com/office/drawing/2010/main" val="0"/>
                </a:ext>
              </a:extLst>
            </a:blip>
            <a:srcRect/>
            <a:stretch/>
          </p:blipFill>
          <p:spPr>
            <a:xfrm>
              <a:off x="2625376" y="1068029"/>
              <a:ext cx="3885072" cy="3371043"/>
            </a:xfrm>
            <a:prstGeom prst="rect">
              <a:avLst/>
            </a:prstGeom>
            <a:noFill/>
            <a:ln>
              <a:noFill/>
            </a:ln>
          </p:spPr>
        </p:pic>
        <p:grpSp>
          <p:nvGrpSpPr>
            <p:cNvPr id="32" name="Google Shape;32;p282"/>
            <p:cNvGrpSpPr/>
            <p:nvPr/>
          </p:nvGrpSpPr>
          <p:grpSpPr>
            <a:xfrm>
              <a:off x="2441263" y="1089939"/>
              <a:ext cx="4259386" cy="3377267"/>
              <a:chOff x="2441263" y="1089939"/>
              <a:chExt cx="4259386" cy="3377267"/>
            </a:xfrm>
          </p:grpSpPr>
          <p:sp>
            <p:nvSpPr>
              <p:cNvPr id="33" name="Google Shape;33;p282"/>
              <p:cNvSpPr/>
              <p:nvPr/>
            </p:nvSpPr>
            <p:spPr>
              <a:xfrm>
                <a:off x="6618723" y="2315344"/>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4" name="Google Shape;34;p282"/>
              <p:cNvSpPr/>
              <p:nvPr/>
            </p:nvSpPr>
            <p:spPr>
              <a:xfrm>
                <a:off x="6426200" y="3567533"/>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5" name="Google Shape;35;p282"/>
              <p:cNvSpPr/>
              <p:nvPr/>
            </p:nvSpPr>
            <p:spPr>
              <a:xfrm>
                <a:off x="5448688" y="4385279"/>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6" name="Google Shape;36;p282"/>
              <p:cNvSpPr/>
              <p:nvPr/>
            </p:nvSpPr>
            <p:spPr>
              <a:xfrm>
                <a:off x="6444214" y="1089939"/>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7" name="Google Shape;37;p282"/>
              <p:cNvSpPr/>
              <p:nvPr/>
            </p:nvSpPr>
            <p:spPr>
              <a:xfrm>
                <a:off x="2441263" y="2315345"/>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8" name="Google Shape;38;p282"/>
              <p:cNvSpPr/>
              <p:nvPr/>
            </p:nvSpPr>
            <p:spPr>
              <a:xfrm>
                <a:off x="2619761" y="3574306"/>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9" name="Google Shape;39;p282"/>
              <p:cNvSpPr/>
              <p:nvPr/>
            </p:nvSpPr>
            <p:spPr>
              <a:xfrm>
                <a:off x="3592732" y="4385280"/>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0" name="Google Shape;40;p282"/>
              <p:cNvSpPr/>
              <p:nvPr/>
            </p:nvSpPr>
            <p:spPr>
              <a:xfrm>
                <a:off x="2619761" y="1096713"/>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41" name="Google Shape;41;p282"/>
            <p:cNvGrpSpPr/>
            <p:nvPr/>
          </p:nvGrpSpPr>
          <p:grpSpPr>
            <a:xfrm>
              <a:off x="3551613" y="1402488"/>
              <a:ext cx="2053983" cy="2053983"/>
              <a:chOff x="3766548" y="1602249"/>
              <a:chExt cx="2053983" cy="2053983"/>
            </a:xfrm>
          </p:grpSpPr>
          <p:sp>
            <p:nvSpPr>
              <p:cNvPr id="42" name="Google Shape;42;p282"/>
              <p:cNvSpPr/>
              <p:nvPr/>
            </p:nvSpPr>
            <p:spPr>
              <a:xfrm>
                <a:off x="3766548" y="1602249"/>
                <a:ext cx="2053983" cy="2053983"/>
              </a:xfrm>
              <a:prstGeom prst="ellipse">
                <a:avLst/>
              </a:prstGeom>
              <a:solidFill>
                <a:srgbClr val="F2F2F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3" name="Google Shape;43;p282"/>
              <p:cNvSpPr/>
              <p:nvPr/>
            </p:nvSpPr>
            <p:spPr>
              <a:xfrm>
                <a:off x="3820905" y="1656606"/>
                <a:ext cx="1945269" cy="1945269"/>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44" name="Google Shape;44;p282"/>
          <p:cNvSpPr txBox="1">
            <a:spLocks noGrp="1"/>
          </p:cNvSpPr>
          <p:nvPr>
            <p:ph type="body" idx="1"/>
          </p:nvPr>
        </p:nvSpPr>
        <p:spPr>
          <a:xfrm>
            <a:off x="3719246" y="226441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5" name="Google Shape;45;p282"/>
          <p:cNvSpPr txBox="1">
            <a:spLocks noGrp="1"/>
          </p:cNvSpPr>
          <p:nvPr>
            <p:ph type="body" idx="2"/>
          </p:nvPr>
        </p:nvSpPr>
        <p:spPr>
          <a:xfrm>
            <a:off x="817135" y="96110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 name="Google Shape;46;p282"/>
          <p:cNvSpPr txBox="1">
            <a:spLocks noGrp="1"/>
          </p:cNvSpPr>
          <p:nvPr>
            <p:ph type="body" idx="3"/>
          </p:nvPr>
        </p:nvSpPr>
        <p:spPr>
          <a:xfrm>
            <a:off x="633920" y="218861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 name="Google Shape;47;p282"/>
          <p:cNvSpPr txBox="1">
            <a:spLocks noGrp="1"/>
          </p:cNvSpPr>
          <p:nvPr>
            <p:ph type="body" idx="4"/>
          </p:nvPr>
        </p:nvSpPr>
        <p:spPr>
          <a:xfrm>
            <a:off x="803908" y="34488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8" name="Google Shape;48;p282"/>
          <p:cNvSpPr txBox="1">
            <a:spLocks noGrp="1"/>
          </p:cNvSpPr>
          <p:nvPr>
            <p:ph type="body" idx="5"/>
          </p:nvPr>
        </p:nvSpPr>
        <p:spPr>
          <a:xfrm>
            <a:off x="1798245" y="42585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9" name="Google Shape;49;p282"/>
          <p:cNvSpPr txBox="1">
            <a:spLocks noGrp="1"/>
          </p:cNvSpPr>
          <p:nvPr>
            <p:ph type="body" idx="6"/>
          </p:nvPr>
        </p:nvSpPr>
        <p:spPr>
          <a:xfrm>
            <a:off x="6615516" y="96110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0" name="Google Shape;50;p282"/>
          <p:cNvSpPr txBox="1">
            <a:spLocks noGrp="1"/>
          </p:cNvSpPr>
          <p:nvPr>
            <p:ph type="body" idx="7"/>
          </p:nvPr>
        </p:nvSpPr>
        <p:spPr>
          <a:xfrm>
            <a:off x="6787154" y="218861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 name="Google Shape;51;p282"/>
          <p:cNvSpPr txBox="1">
            <a:spLocks noGrp="1"/>
          </p:cNvSpPr>
          <p:nvPr>
            <p:ph type="body" idx="8"/>
          </p:nvPr>
        </p:nvSpPr>
        <p:spPr>
          <a:xfrm>
            <a:off x="6602289" y="34488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2" name="Google Shape;52;p282"/>
          <p:cNvSpPr txBox="1">
            <a:spLocks noGrp="1"/>
          </p:cNvSpPr>
          <p:nvPr>
            <p:ph type="body" idx="9"/>
          </p:nvPr>
        </p:nvSpPr>
        <p:spPr>
          <a:xfrm>
            <a:off x="5584940" y="42585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aption">
  <p:cSld name="1_Caption 16">
    <p:spTree>
      <p:nvGrpSpPr>
        <p:cNvPr id="1" name="Shape 255"/>
        <p:cNvGrpSpPr/>
        <p:nvPr/>
      </p:nvGrpSpPr>
      <p:grpSpPr>
        <a:xfrm>
          <a:off x="0" y="0"/>
          <a:ext cx="0" cy="0"/>
          <a:chOff x="0" y="0"/>
          <a:chExt cx="0" cy="0"/>
        </a:xfrm>
      </p:grpSpPr>
      <p:grpSp>
        <p:nvGrpSpPr>
          <p:cNvPr id="256" name="Google Shape;256;p243"/>
          <p:cNvGrpSpPr/>
          <p:nvPr/>
        </p:nvGrpSpPr>
        <p:grpSpPr>
          <a:xfrm>
            <a:off x="2494465" y="494214"/>
            <a:ext cx="4155072" cy="4155073"/>
            <a:chOff x="2119794" y="-36836"/>
            <a:chExt cx="5217173" cy="5217173"/>
          </a:xfrm>
        </p:grpSpPr>
        <p:sp>
          <p:nvSpPr>
            <p:cNvPr id="257" name="Google Shape;257;p243"/>
            <p:cNvSpPr/>
            <p:nvPr/>
          </p:nvSpPr>
          <p:spPr>
            <a:xfrm rot="-10121413">
              <a:off x="5995473" y="1510692"/>
              <a:ext cx="1065477"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58" name="Google Shape;258;p243"/>
            <p:cNvSpPr/>
            <p:nvPr/>
          </p:nvSpPr>
          <p:spPr>
            <a:xfrm rot="1811965">
              <a:off x="2648325" y="3118285"/>
              <a:ext cx="827384"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259" name="Google Shape;259;p243"/>
            <p:cNvGrpSpPr/>
            <p:nvPr/>
          </p:nvGrpSpPr>
          <p:grpSpPr>
            <a:xfrm>
              <a:off x="2119794" y="-36836"/>
              <a:ext cx="5217173" cy="5217173"/>
              <a:chOff x="2334961" y="334711"/>
              <a:chExt cx="4626477" cy="4626477"/>
            </a:xfrm>
          </p:grpSpPr>
          <p:grpSp>
            <p:nvGrpSpPr>
              <p:cNvPr id="260" name="Google Shape;260;p243"/>
              <p:cNvGrpSpPr/>
              <p:nvPr/>
            </p:nvGrpSpPr>
            <p:grpSpPr>
              <a:xfrm>
                <a:off x="2334961" y="334711"/>
                <a:ext cx="4626477" cy="4626477"/>
                <a:chOff x="2334961" y="334711"/>
                <a:chExt cx="4626477" cy="4626477"/>
              </a:xfrm>
            </p:grpSpPr>
            <p:sp>
              <p:nvSpPr>
                <p:cNvPr id="261" name="Google Shape;261;p243"/>
                <p:cNvSpPr/>
                <p:nvPr/>
              </p:nvSpPr>
              <p:spPr>
                <a:xfrm>
                  <a:off x="2978950" y="978700"/>
                  <a:ext cx="3338500" cy="33385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62" name="Google Shape;262;p243"/>
                <p:cNvSpPr/>
                <p:nvPr/>
              </p:nvSpPr>
              <p:spPr>
                <a:xfrm rot="-3390336">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63" name="Google Shape;263;p243"/>
                <p:cNvSpPr/>
                <p:nvPr/>
              </p:nvSpPr>
              <p:spPr>
                <a:xfrm rot="-5737848">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64" name="Google Shape;264;p243"/>
              <p:cNvSpPr/>
              <p:nvPr/>
            </p:nvSpPr>
            <p:spPr>
              <a:xfrm>
                <a:off x="3154305" y="1154055"/>
                <a:ext cx="2987791" cy="29877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65" name="Google Shape;265;p243"/>
            <p:cNvSpPr/>
            <p:nvPr/>
          </p:nvSpPr>
          <p:spPr>
            <a:xfrm>
              <a:off x="2361789" y="1620202"/>
              <a:ext cx="4733182" cy="1903095"/>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C18A3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66" name="Google Shape;266;p243"/>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aption">
  <p:cSld name="1_Caption 17">
    <p:spTree>
      <p:nvGrpSpPr>
        <p:cNvPr id="1" name="Shape 267"/>
        <p:cNvGrpSpPr/>
        <p:nvPr/>
      </p:nvGrpSpPr>
      <p:grpSpPr>
        <a:xfrm>
          <a:off x="0" y="0"/>
          <a:ext cx="0" cy="0"/>
          <a:chOff x="0" y="0"/>
          <a:chExt cx="0" cy="0"/>
        </a:xfrm>
      </p:grpSpPr>
      <p:pic>
        <p:nvPicPr>
          <p:cNvPr id="268" name="Google Shape;268;p244"/>
          <p:cNvPicPr preferRelativeResize="0"/>
          <p:nvPr/>
        </p:nvPicPr>
        <p:blipFill rotWithShape="1">
          <a:blip r:embed="rId2">
            <a:alphaModFix/>
            <a:extLst>
              <a:ext uri="{28A0092B-C50C-407E-A947-70E740481C1C}">
                <a14:useLocalDpi xmlns:a14="http://schemas.microsoft.com/office/drawing/2010/main" val="0"/>
              </a:ext>
            </a:extLst>
          </a:blip>
          <a:srcRect/>
          <a:stretch/>
        </p:blipFill>
        <p:spPr>
          <a:xfrm>
            <a:off x="2924496" y="901633"/>
            <a:ext cx="3295009" cy="3449032"/>
          </a:xfrm>
          <a:prstGeom prst="rect">
            <a:avLst/>
          </a:prstGeom>
          <a:noFill/>
          <a:ln>
            <a:noFill/>
          </a:ln>
        </p:spPr>
      </p:pic>
      <p:sp>
        <p:nvSpPr>
          <p:cNvPr id="269" name="Google Shape;269;p244"/>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aption">
  <p:cSld name="1_Caption 18">
    <p:spTree>
      <p:nvGrpSpPr>
        <p:cNvPr id="1" name="Shape 270"/>
        <p:cNvGrpSpPr/>
        <p:nvPr/>
      </p:nvGrpSpPr>
      <p:grpSpPr>
        <a:xfrm>
          <a:off x="0" y="0"/>
          <a:ext cx="0" cy="0"/>
          <a:chOff x="0" y="0"/>
          <a:chExt cx="0" cy="0"/>
        </a:xfrm>
      </p:grpSpPr>
      <p:pic>
        <p:nvPicPr>
          <p:cNvPr id="271" name="Google Shape;271;p245"/>
          <p:cNvPicPr preferRelativeResize="0"/>
          <p:nvPr/>
        </p:nvPicPr>
        <p:blipFill rotWithShape="1">
          <a:blip r:embed="rId2">
            <a:alphaModFix/>
            <a:extLst>
              <a:ext uri="{28A0092B-C50C-407E-A947-70E740481C1C}">
                <a14:useLocalDpi xmlns:a14="http://schemas.microsoft.com/office/drawing/2010/main" val="0"/>
              </a:ext>
            </a:extLst>
          </a:blip>
          <a:srcRect/>
          <a:stretch/>
        </p:blipFill>
        <p:spPr>
          <a:xfrm>
            <a:off x="2555408" y="637575"/>
            <a:ext cx="4004832" cy="4042613"/>
          </a:xfrm>
          <a:prstGeom prst="rect">
            <a:avLst/>
          </a:prstGeom>
          <a:noFill/>
          <a:ln>
            <a:noFill/>
          </a:ln>
        </p:spPr>
      </p:pic>
      <p:sp>
        <p:nvSpPr>
          <p:cNvPr id="272" name="Google Shape;272;p245"/>
          <p:cNvSpPr txBox="1">
            <a:spLocks noGrp="1"/>
          </p:cNvSpPr>
          <p:nvPr>
            <p:ph type="body" idx="1"/>
          </p:nvPr>
        </p:nvSpPr>
        <p:spPr>
          <a:xfrm>
            <a:off x="3028189"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Caption">
  <p:cSld name="1_Caption 19">
    <p:spTree>
      <p:nvGrpSpPr>
        <p:cNvPr id="1" name="Shape 273"/>
        <p:cNvGrpSpPr/>
        <p:nvPr/>
      </p:nvGrpSpPr>
      <p:grpSpPr>
        <a:xfrm>
          <a:off x="0" y="0"/>
          <a:ext cx="0" cy="0"/>
          <a:chOff x="0" y="0"/>
          <a:chExt cx="0" cy="0"/>
        </a:xfrm>
      </p:grpSpPr>
      <p:pic>
        <p:nvPicPr>
          <p:cNvPr id="274" name="Google Shape;274;p246" descr="Icon&#10;&#10;Description automatically generated"/>
          <p:cNvPicPr preferRelativeResize="0"/>
          <p:nvPr/>
        </p:nvPicPr>
        <p:blipFill rotWithShape="1">
          <a:blip r:embed="rId2">
            <a:alphaModFix/>
            <a:extLst>
              <a:ext uri="{28A0092B-C50C-407E-A947-70E740481C1C}">
                <a14:useLocalDpi xmlns:a14="http://schemas.microsoft.com/office/drawing/2010/main" val="0"/>
              </a:ext>
            </a:extLst>
          </a:blip>
          <a:srcRect/>
          <a:stretch/>
        </p:blipFill>
        <p:spPr>
          <a:xfrm>
            <a:off x="2360040" y="277448"/>
            <a:ext cx="4422039" cy="4588604"/>
          </a:xfrm>
          <a:prstGeom prst="rect">
            <a:avLst/>
          </a:prstGeom>
          <a:noFill/>
          <a:ln>
            <a:noFill/>
          </a:ln>
        </p:spPr>
      </p:pic>
      <p:sp>
        <p:nvSpPr>
          <p:cNvPr id="275" name="Google Shape;275;p246"/>
          <p:cNvSpPr txBox="1">
            <a:spLocks noGrp="1"/>
          </p:cNvSpPr>
          <p:nvPr>
            <p:ph type="body" idx="1"/>
          </p:nvPr>
        </p:nvSpPr>
        <p:spPr>
          <a:xfrm>
            <a:off x="3117397" y="2666490"/>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6" name="Google Shape;276;p246"/>
          <p:cNvSpPr txBox="1">
            <a:spLocks noGrp="1"/>
          </p:cNvSpPr>
          <p:nvPr>
            <p:ph type="body" idx="2"/>
          </p:nvPr>
        </p:nvSpPr>
        <p:spPr>
          <a:xfrm>
            <a:off x="2894151" y="1477631"/>
            <a:ext cx="1510581" cy="50728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2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Caption">
  <p:cSld name="1_Caption 20">
    <p:spTree>
      <p:nvGrpSpPr>
        <p:cNvPr id="1" name="Shape 277"/>
        <p:cNvGrpSpPr/>
        <p:nvPr/>
      </p:nvGrpSpPr>
      <p:grpSpPr>
        <a:xfrm>
          <a:off x="0" y="0"/>
          <a:ext cx="0" cy="0"/>
          <a:chOff x="0" y="0"/>
          <a:chExt cx="0" cy="0"/>
        </a:xfrm>
      </p:grpSpPr>
      <p:pic>
        <p:nvPicPr>
          <p:cNvPr id="278" name="Google Shape;278;p247"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0" y="0"/>
            <a:ext cx="9143990" cy="5143494"/>
          </a:xfrm>
          <a:prstGeom prst="rect">
            <a:avLst/>
          </a:prstGeom>
          <a:noFill/>
          <a:ln>
            <a:noFill/>
          </a:ln>
        </p:spPr>
      </p:pic>
      <p:sp>
        <p:nvSpPr>
          <p:cNvPr id="279" name="Google Shape;279;p247"/>
          <p:cNvSpPr/>
          <p:nvPr/>
        </p:nvSpPr>
        <p:spPr>
          <a:xfrm>
            <a:off x="496108" y="1739452"/>
            <a:ext cx="840827" cy="1856806"/>
          </a:xfrm>
          <a:prstGeom prst="roundRect">
            <a:avLst>
              <a:gd name="adj" fmla="val 11078"/>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80" name="Google Shape;280;p247"/>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81" name="Google Shape;281;p247"/>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82" name="Google Shape;282;p247"/>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83" name="Google Shape;283;p247"/>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84" name="Google Shape;284;p247"/>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85" name="Google Shape;285;p247"/>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6" name="Google Shape;286;p247"/>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7" name="Google Shape;287;p24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8" name="Google Shape;288;p24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Caption">
  <p:cSld name="1_Caption 21">
    <p:spTree>
      <p:nvGrpSpPr>
        <p:cNvPr id="1" name="Shape 289"/>
        <p:cNvGrpSpPr/>
        <p:nvPr/>
      </p:nvGrpSpPr>
      <p:grpSpPr>
        <a:xfrm>
          <a:off x="0" y="0"/>
          <a:ext cx="0" cy="0"/>
          <a:chOff x="0" y="0"/>
          <a:chExt cx="0" cy="0"/>
        </a:xfrm>
      </p:grpSpPr>
      <p:pic>
        <p:nvPicPr>
          <p:cNvPr id="290" name="Google Shape;290;p248"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0" y="0"/>
            <a:ext cx="9143990" cy="5143494"/>
          </a:xfrm>
          <a:prstGeom prst="rect">
            <a:avLst/>
          </a:prstGeom>
          <a:noFill/>
          <a:ln>
            <a:noFill/>
          </a:ln>
        </p:spPr>
      </p:pic>
      <p:sp>
        <p:nvSpPr>
          <p:cNvPr id="291" name="Google Shape;291;p248"/>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92" name="Google Shape;292;p248"/>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93" name="Google Shape;293;p248"/>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94" name="Google Shape;294;p248"/>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95" name="Google Shape;295;p248"/>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96" name="Google Shape;296;p248"/>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97" name="Google Shape;297;p248"/>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8" name="Google Shape;298;p248"/>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9" name="Google Shape;299;p24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00" name="Google Shape;300;p24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Caption">
  <p:cSld name="1_Caption 22">
    <p:spTree>
      <p:nvGrpSpPr>
        <p:cNvPr id="1" name="Shape 301"/>
        <p:cNvGrpSpPr/>
        <p:nvPr/>
      </p:nvGrpSpPr>
      <p:grpSpPr>
        <a:xfrm>
          <a:off x="0" y="0"/>
          <a:ext cx="0" cy="0"/>
          <a:chOff x="0" y="0"/>
          <a:chExt cx="0" cy="0"/>
        </a:xfrm>
      </p:grpSpPr>
      <p:pic>
        <p:nvPicPr>
          <p:cNvPr id="302" name="Google Shape;302;p249"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0" y="0"/>
            <a:ext cx="9143990" cy="5143494"/>
          </a:xfrm>
          <a:prstGeom prst="rect">
            <a:avLst/>
          </a:prstGeom>
          <a:noFill/>
          <a:ln>
            <a:noFill/>
          </a:ln>
        </p:spPr>
      </p:pic>
      <p:cxnSp>
        <p:nvCxnSpPr>
          <p:cNvPr id="303" name="Google Shape;303;p249"/>
          <p:cNvCxnSpPr/>
          <p:nvPr/>
        </p:nvCxnSpPr>
        <p:spPr>
          <a:xfrm rot="10800000" flipH="1">
            <a:off x="0" y="2140588"/>
            <a:ext cx="9143999" cy="1"/>
          </a:xfrm>
          <a:prstGeom prst="straightConnector1">
            <a:avLst/>
          </a:prstGeom>
          <a:noFill/>
          <a:ln w="9525" cap="flat" cmpd="sng">
            <a:solidFill>
              <a:srgbClr val="D8D8D8"/>
            </a:solidFill>
            <a:prstDash val="solid"/>
            <a:round/>
            <a:headEnd type="none" w="sm" len="sm"/>
            <a:tailEnd type="none" w="sm" len="sm"/>
          </a:ln>
        </p:spPr>
      </p:cxnSp>
      <p:grpSp>
        <p:nvGrpSpPr>
          <p:cNvPr id="304" name="Google Shape;304;p249"/>
          <p:cNvGrpSpPr/>
          <p:nvPr/>
        </p:nvGrpSpPr>
        <p:grpSpPr>
          <a:xfrm>
            <a:off x="2257341" y="1861278"/>
            <a:ext cx="560368" cy="825149"/>
            <a:chOff x="2257341" y="1871217"/>
            <a:chExt cx="560368" cy="825149"/>
          </a:xfrm>
        </p:grpSpPr>
        <p:sp>
          <p:nvSpPr>
            <p:cNvPr id="305" name="Google Shape;305;p249"/>
            <p:cNvSpPr/>
            <p:nvPr/>
          </p:nvSpPr>
          <p:spPr>
            <a:xfrm rot="2700000">
              <a:off x="2339405" y="1953281"/>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06" name="Google Shape;306;p249"/>
            <p:cNvSpPr/>
            <p:nvPr/>
          </p:nvSpPr>
          <p:spPr>
            <a:xfrm rot="2700000">
              <a:off x="2339405"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307" name="Google Shape;307;p249"/>
            <p:cNvCxnSpPr/>
            <p:nvPr/>
          </p:nvCxnSpPr>
          <p:spPr>
            <a:xfrm>
              <a:off x="2537525"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308" name="Google Shape;308;p249"/>
            <p:cNvSpPr/>
            <p:nvPr/>
          </p:nvSpPr>
          <p:spPr>
            <a:xfrm rot="2700000">
              <a:off x="2416331" y="2138998"/>
              <a:ext cx="242388" cy="242388"/>
            </a:xfrm>
            <a:prstGeom prst="rect">
              <a:avLst/>
            </a:prstGeom>
            <a:solidFill>
              <a:srgbClr val="8DA2D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309" name="Google Shape;309;p249"/>
          <p:cNvGrpSpPr/>
          <p:nvPr/>
        </p:nvGrpSpPr>
        <p:grpSpPr>
          <a:xfrm>
            <a:off x="6326292" y="1861278"/>
            <a:ext cx="560368" cy="825149"/>
            <a:chOff x="6326292" y="1871217"/>
            <a:chExt cx="560368" cy="825149"/>
          </a:xfrm>
        </p:grpSpPr>
        <p:sp>
          <p:nvSpPr>
            <p:cNvPr id="310" name="Google Shape;310;p249"/>
            <p:cNvSpPr/>
            <p:nvPr/>
          </p:nvSpPr>
          <p:spPr>
            <a:xfrm rot="2700000">
              <a:off x="6408356" y="1953281"/>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11" name="Google Shape;311;p249"/>
            <p:cNvSpPr/>
            <p:nvPr/>
          </p:nvSpPr>
          <p:spPr>
            <a:xfrm rot="2700000">
              <a:off x="6408356"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312" name="Google Shape;312;p249"/>
            <p:cNvCxnSpPr/>
            <p:nvPr/>
          </p:nvCxnSpPr>
          <p:spPr>
            <a:xfrm>
              <a:off x="6606476"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313" name="Google Shape;313;p249"/>
            <p:cNvSpPr/>
            <p:nvPr/>
          </p:nvSpPr>
          <p:spPr>
            <a:xfrm rot="2700000">
              <a:off x="6485282" y="2138998"/>
              <a:ext cx="242388" cy="242388"/>
            </a:xfrm>
            <a:prstGeom prst="rect">
              <a:avLst/>
            </a:prstGeom>
            <a:solidFill>
              <a:srgbClr val="EAD1AA"/>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314" name="Google Shape;314;p249"/>
          <p:cNvSpPr txBox="1">
            <a:spLocks noGrp="1"/>
          </p:cNvSpPr>
          <p:nvPr>
            <p:ph type="body" idx="1"/>
          </p:nvPr>
        </p:nvSpPr>
        <p:spPr>
          <a:xfrm>
            <a:off x="108292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5" name="Google Shape;315;p249"/>
          <p:cNvSpPr txBox="1">
            <a:spLocks noGrp="1"/>
          </p:cNvSpPr>
          <p:nvPr>
            <p:ph type="body" idx="2"/>
          </p:nvPr>
        </p:nvSpPr>
        <p:spPr>
          <a:xfrm>
            <a:off x="515187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6" name="Google Shape;316;p249"/>
          <p:cNvSpPr txBox="1">
            <a:spLocks noGrp="1"/>
          </p:cNvSpPr>
          <p:nvPr>
            <p:ph type="body" idx="3"/>
          </p:nvPr>
        </p:nvSpPr>
        <p:spPr>
          <a:xfrm>
            <a:off x="108292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7" name="Google Shape;317;p249"/>
          <p:cNvSpPr txBox="1">
            <a:spLocks noGrp="1"/>
          </p:cNvSpPr>
          <p:nvPr>
            <p:ph type="body" idx="4"/>
          </p:nvPr>
        </p:nvSpPr>
        <p:spPr>
          <a:xfrm>
            <a:off x="515187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8" name="Google Shape;318;p24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9" name="Google Shape;319;p24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Caption">
  <p:cSld name="1_Caption 23">
    <p:spTree>
      <p:nvGrpSpPr>
        <p:cNvPr id="1" name="Shape 320"/>
        <p:cNvGrpSpPr/>
        <p:nvPr/>
      </p:nvGrpSpPr>
      <p:grpSpPr>
        <a:xfrm>
          <a:off x="0" y="0"/>
          <a:ext cx="0" cy="0"/>
          <a:chOff x="0" y="0"/>
          <a:chExt cx="0" cy="0"/>
        </a:xfrm>
      </p:grpSpPr>
      <p:pic>
        <p:nvPicPr>
          <p:cNvPr id="321" name="Google Shape;321;p250"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0" y="0"/>
            <a:ext cx="9143990" cy="5143494"/>
          </a:xfrm>
          <a:prstGeom prst="rect">
            <a:avLst/>
          </a:prstGeom>
          <a:noFill/>
          <a:ln>
            <a:noFill/>
          </a:ln>
        </p:spPr>
      </p:pic>
      <p:sp>
        <p:nvSpPr>
          <p:cNvPr id="322" name="Google Shape;322;p250"/>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23" name="Google Shape;323;p250"/>
          <p:cNvSpPr/>
          <p:nvPr/>
        </p:nvSpPr>
        <p:spPr>
          <a:xfrm>
            <a:off x="919659"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324" name="Google Shape;324;p250"/>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325" name="Google Shape;325;p250"/>
          <p:cNvSpPr txBox="1">
            <a:spLocks noGrp="1"/>
          </p:cNvSpPr>
          <p:nvPr>
            <p:ph type="body" idx="1"/>
          </p:nvPr>
        </p:nvSpPr>
        <p:spPr>
          <a:xfrm>
            <a:off x="1086864"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26" name="Google Shape;326;p250"/>
          <p:cNvSpPr/>
          <p:nvPr/>
        </p:nvSpPr>
        <p:spPr>
          <a:xfrm>
            <a:off x="3465552" y="1739452"/>
            <a:ext cx="840827" cy="1856806"/>
          </a:xfrm>
          <a:prstGeom prst="roundRect">
            <a:avLst>
              <a:gd name="adj" fmla="val 11078"/>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27" name="Google Shape;327;p250"/>
          <p:cNvSpPr/>
          <p:nvPr/>
        </p:nvSpPr>
        <p:spPr>
          <a:xfrm>
            <a:off x="3889103"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328" name="Google Shape;328;p250"/>
          <p:cNvSpPr txBox="1"/>
          <p:nvPr/>
        </p:nvSpPr>
        <p:spPr>
          <a:xfrm>
            <a:off x="3457696"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329" name="Google Shape;329;p250"/>
          <p:cNvSpPr txBox="1">
            <a:spLocks noGrp="1"/>
          </p:cNvSpPr>
          <p:nvPr>
            <p:ph type="body" idx="2"/>
          </p:nvPr>
        </p:nvSpPr>
        <p:spPr>
          <a:xfrm>
            <a:off x="4056308"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30" name="Google Shape;330;p250"/>
          <p:cNvSpPr/>
          <p:nvPr/>
        </p:nvSpPr>
        <p:spPr>
          <a:xfrm>
            <a:off x="6434995" y="1739452"/>
            <a:ext cx="840827" cy="1856806"/>
          </a:xfrm>
          <a:prstGeom prst="roundRect">
            <a:avLst>
              <a:gd name="adj" fmla="val 11078"/>
            </a:avLst>
          </a:prstGeom>
          <a:solidFill>
            <a:srgbClr val="E094A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31" name="Google Shape;331;p250"/>
          <p:cNvSpPr/>
          <p:nvPr/>
        </p:nvSpPr>
        <p:spPr>
          <a:xfrm>
            <a:off x="6858546"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332" name="Google Shape;332;p250"/>
          <p:cNvSpPr txBox="1"/>
          <p:nvPr/>
        </p:nvSpPr>
        <p:spPr>
          <a:xfrm>
            <a:off x="6427139"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3</a:t>
            </a:r>
            <a:endParaRPr sz="1600" b="0" i="1" u="none" strike="noStrike" cap="none">
              <a:solidFill>
                <a:schemeClr val="lt1"/>
              </a:solidFill>
              <a:latin typeface="Public Sans"/>
              <a:ea typeface="Public Sans"/>
              <a:cs typeface="Public Sans"/>
              <a:sym typeface="Public Sans"/>
            </a:endParaRPr>
          </a:p>
        </p:txBody>
      </p:sp>
      <p:sp>
        <p:nvSpPr>
          <p:cNvPr id="333" name="Google Shape;333;p250"/>
          <p:cNvSpPr txBox="1">
            <a:spLocks noGrp="1"/>
          </p:cNvSpPr>
          <p:nvPr>
            <p:ph type="body" idx="3"/>
          </p:nvPr>
        </p:nvSpPr>
        <p:spPr>
          <a:xfrm>
            <a:off x="7025751"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34" name="Google Shape;334;p25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35" name="Google Shape;335;p25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Caption">
  <p:cSld name="1_Caption 24">
    <p:spTree>
      <p:nvGrpSpPr>
        <p:cNvPr id="1" name="Shape 336"/>
        <p:cNvGrpSpPr/>
        <p:nvPr/>
      </p:nvGrpSpPr>
      <p:grpSpPr>
        <a:xfrm>
          <a:off x="0" y="0"/>
          <a:ext cx="0" cy="0"/>
          <a:chOff x="0" y="0"/>
          <a:chExt cx="0" cy="0"/>
        </a:xfrm>
      </p:grpSpPr>
      <p:pic>
        <p:nvPicPr>
          <p:cNvPr id="337" name="Google Shape;337;p251"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0" y="0"/>
            <a:ext cx="9144000" cy="5143500"/>
          </a:xfrm>
          <a:prstGeom prst="rect">
            <a:avLst/>
          </a:prstGeom>
          <a:noFill/>
          <a:ln>
            <a:noFill/>
          </a:ln>
        </p:spPr>
      </p:pic>
      <p:grpSp>
        <p:nvGrpSpPr>
          <p:cNvPr id="338" name="Google Shape;338;p251"/>
          <p:cNvGrpSpPr/>
          <p:nvPr/>
        </p:nvGrpSpPr>
        <p:grpSpPr>
          <a:xfrm>
            <a:off x="0" y="2399230"/>
            <a:ext cx="9144001" cy="2349751"/>
            <a:chOff x="0" y="2182920"/>
            <a:chExt cx="9144001" cy="2349751"/>
          </a:xfrm>
        </p:grpSpPr>
        <p:sp>
          <p:nvSpPr>
            <p:cNvPr id="339" name="Google Shape;339;p251"/>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40" name="Google Shape;340;p251"/>
            <p:cNvGrpSpPr/>
            <p:nvPr/>
          </p:nvGrpSpPr>
          <p:grpSpPr>
            <a:xfrm>
              <a:off x="1229347" y="2182920"/>
              <a:ext cx="6685306" cy="1002265"/>
              <a:chOff x="976268" y="2064936"/>
              <a:chExt cx="6685306" cy="1002265"/>
            </a:xfrm>
          </p:grpSpPr>
          <p:sp>
            <p:nvSpPr>
              <p:cNvPr id="341" name="Google Shape;341;p251"/>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42" name="Google Shape;342;p251"/>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43" name="Google Shape;343;p251"/>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44" name="Google Shape;344;p251"/>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45" name="Google Shape;345;p251"/>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46" name="Google Shape;346;p251"/>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47" name="Google Shape;347;p251"/>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48" name="Google Shape;348;p251"/>
          <p:cNvSpPr>
            <a:spLocks noGrp="1"/>
          </p:cNvSpPr>
          <p:nvPr>
            <p:ph type="pic" idx="5"/>
          </p:nvPr>
        </p:nvSpPr>
        <p:spPr>
          <a:xfrm>
            <a:off x="1460973" y="2631002"/>
            <a:ext cx="539010" cy="538720"/>
          </a:xfrm>
          <a:prstGeom prst="rect">
            <a:avLst/>
          </a:prstGeom>
          <a:noFill/>
          <a:ln>
            <a:noFill/>
          </a:ln>
        </p:spPr>
      </p:sp>
      <p:sp>
        <p:nvSpPr>
          <p:cNvPr id="349" name="Google Shape;349;p251"/>
          <p:cNvSpPr>
            <a:spLocks noGrp="1"/>
          </p:cNvSpPr>
          <p:nvPr>
            <p:ph type="pic" idx="6"/>
          </p:nvPr>
        </p:nvSpPr>
        <p:spPr>
          <a:xfrm>
            <a:off x="4302493" y="2631002"/>
            <a:ext cx="539010" cy="538720"/>
          </a:xfrm>
          <a:prstGeom prst="rect">
            <a:avLst/>
          </a:prstGeom>
          <a:noFill/>
          <a:ln>
            <a:noFill/>
          </a:ln>
        </p:spPr>
      </p:sp>
      <p:sp>
        <p:nvSpPr>
          <p:cNvPr id="350" name="Google Shape;350;p251"/>
          <p:cNvSpPr>
            <a:spLocks noGrp="1"/>
          </p:cNvSpPr>
          <p:nvPr>
            <p:ph type="pic" idx="7"/>
          </p:nvPr>
        </p:nvSpPr>
        <p:spPr>
          <a:xfrm>
            <a:off x="7144013" y="2631002"/>
            <a:ext cx="539010" cy="538720"/>
          </a:xfrm>
          <a:prstGeom prst="rect">
            <a:avLst/>
          </a:prstGeom>
          <a:noFill/>
          <a:ln>
            <a:noFill/>
          </a:ln>
        </p:spPr>
      </p:sp>
      <p:sp>
        <p:nvSpPr>
          <p:cNvPr id="351" name="Google Shape;351;p25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52" name="Google Shape;352;p25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Caption">
  <p:cSld name="1_Caption 25">
    <p:spTree>
      <p:nvGrpSpPr>
        <p:cNvPr id="1" name="Shape 353"/>
        <p:cNvGrpSpPr/>
        <p:nvPr/>
      </p:nvGrpSpPr>
      <p:grpSpPr>
        <a:xfrm>
          <a:off x="0" y="0"/>
          <a:ext cx="0" cy="0"/>
          <a:chOff x="0" y="0"/>
          <a:chExt cx="0" cy="0"/>
        </a:xfrm>
      </p:grpSpPr>
      <p:pic>
        <p:nvPicPr>
          <p:cNvPr id="354" name="Google Shape;354;p252"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0" y="0"/>
            <a:ext cx="9144000" cy="5143500"/>
          </a:xfrm>
          <a:prstGeom prst="rect">
            <a:avLst/>
          </a:prstGeom>
          <a:noFill/>
          <a:ln>
            <a:noFill/>
          </a:ln>
        </p:spPr>
      </p:pic>
      <p:grpSp>
        <p:nvGrpSpPr>
          <p:cNvPr id="355" name="Google Shape;355;p252"/>
          <p:cNvGrpSpPr/>
          <p:nvPr/>
        </p:nvGrpSpPr>
        <p:grpSpPr>
          <a:xfrm>
            <a:off x="0" y="2399230"/>
            <a:ext cx="9144001" cy="2349751"/>
            <a:chOff x="0" y="2182920"/>
            <a:chExt cx="9144001" cy="2349751"/>
          </a:xfrm>
        </p:grpSpPr>
        <p:sp>
          <p:nvSpPr>
            <p:cNvPr id="356" name="Google Shape;356;p252"/>
            <p:cNvSpPr/>
            <p:nvPr/>
          </p:nvSpPr>
          <p:spPr>
            <a:xfrm>
              <a:off x="0" y="2689734"/>
              <a:ext cx="9144001" cy="184293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57" name="Google Shape;357;p252"/>
            <p:cNvGrpSpPr/>
            <p:nvPr/>
          </p:nvGrpSpPr>
          <p:grpSpPr>
            <a:xfrm>
              <a:off x="1229347" y="2182920"/>
              <a:ext cx="6685306" cy="1002265"/>
              <a:chOff x="976268" y="2064936"/>
              <a:chExt cx="6685306" cy="1002265"/>
            </a:xfrm>
          </p:grpSpPr>
          <p:sp>
            <p:nvSpPr>
              <p:cNvPr id="358" name="Google Shape;358;p252"/>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59" name="Google Shape;359;p252"/>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60" name="Google Shape;360;p252"/>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61" name="Google Shape;361;p252"/>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2" name="Google Shape;362;p252"/>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3" name="Google Shape;363;p252"/>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4" name="Google Shape;364;p252"/>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5" name="Google Shape;365;p252"/>
          <p:cNvSpPr>
            <a:spLocks noGrp="1"/>
          </p:cNvSpPr>
          <p:nvPr>
            <p:ph type="pic" idx="5"/>
          </p:nvPr>
        </p:nvSpPr>
        <p:spPr>
          <a:xfrm>
            <a:off x="1460973" y="2631002"/>
            <a:ext cx="539010" cy="538720"/>
          </a:xfrm>
          <a:prstGeom prst="rect">
            <a:avLst/>
          </a:prstGeom>
          <a:noFill/>
          <a:ln>
            <a:noFill/>
          </a:ln>
        </p:spPr>
      </p:sp>
      <p:sp>
        <p:nvSpPr>
          <p:cNvPr id="366" name="Google Shape;366;p252"/>
          <p:cNvSpPr>
            <a:spLocks noGrp="1"/>
          </p:cNvSpPr>
          <p:nvPr>
            <p:ph type="pic" idx="6"/>
          </p:nvPr>
        </p:nvSpPr>
        <p:spPr>
          <a:xfrm>
            <a:off x="4302493" y="2631002"/>
            <a:ext cx="539010" cy="538720"/>
          </a:xfrm>
          <a:prstGeom prst="rect">
            <a:avLst/>
          </a:prstGeom>
          <a:noFill/>
          <a:ln>
            <a:noFill/>
          </a:ln>
        </p:spPr>
      </p:sp>
      <p:sp>
        <p:nvSpPr>
          <p:cNvPr id="367" name="Google Shape;367;p252"/>
          <p:cNvSpPr>
            <a:spLocks noGrp="1"/>
          </p:cNvSpPr>
          <p:nvPr>
            <p:ph type="pic" idx="7"/>
          </p:nvPr>
        </p:nvSpPr>
        <p:spPr>
          <a:xfrm>
            <a:off x="7144013" y="2631002"/>
            <a:ext cx="539010" cy="538720"/>
          </a:xfrm>
          <a:prstGeom prst="rect">
            <a:avLst/>
          </a:prstGeom>
          <a:noFill/>
          <a:ln>
            <a:noFill/>
          </a:ln>
        </p:spPr>
      </p:sp>
      <p:sp>
        <p:nvSpPr>
          <p:cNvPr id="368" name="Google Shape;368;p25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69" name="Google Shape;369;p25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aption">
  <p:cSld name="1_Caption 2">
    <p:spTree>
      <p:nvGrpSpPr>
        <p:cNvPr id="1" name="Shape 53"/>
        <p:cNvGrpSpPr/>
        <p:nvPr/>
      </p:nvGrpSpPr>
      <p:grpSpPr>
        <a:xfrm>
          <a:off x="0" y="0"/>
          <a:ext cx="0" cy="0"/>
          <a:chOff x="0" y="0"/>
          <a:chExt cx="0" cy="0"/>
        </a:xfrm>
      </p:grpSpPr>
      <p:pic>
        <p:nvPicPr>
          <p:cNvPr id="54" name="Google Shape;54;p217" descr="A computer on a table&#10;&#10;Description automatically generated with medium confidence"/>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1" y="-1"/>
            <a:ext cx="9144001" cy="5143501"/>
          </a:xfrm>
          <a:prstGeom prst="rect">
            <a:avLst/>
          </a:prstGeom>
          <a:noFill/>
          <a:ln>
            <a:noFill/>
          </a:ln>
        </p:spPr>
      </p:pic>
      <p:pic>
        <p:nvPicPr>
          <p:cNvPr id="55" name="Google Shape;55;p217" descr="Shape&#10;&#10;Description automatically generated with low confidence"/>
          <p:cNvPicPr preferRelativeResize="0"/>
          <p:nvPr/>
        </p:nvPicPr>
        <p:blipFill rotWithShape="1">
          <a:blip r:embed="rId3" cstate="print">
            <a:alphaModFix/>
            <a:extLst>
              <a:ext uri="{28A0092B-C50C-407E-A947-70E740481C1C}">
                <a14:useLocalDpi xmlns:a14="http://schemas.microsoft.com/office/drawing/2010/main" val="0"/>
              </a:ext>
            </a:extLst>
          </a:blip>
          <a:srcRect/>
          <a:stretch/>
        </p:blipFill>
        <p:spPr>
          <a:xfrm>
            <a:off x="0" y="0"/>
            <a:ext cx="9143990" cy="5143494"/>
          </a:xfrm>
          <a:prstGeom prst="rect">
            <a:avLst/>
          </a:prstGeom>
          <a:noFill/>
          <a:ln>
            <a:noFill/>
          </a:ln>
        </p:spPr>
      </p:pic>
      <p:sp>
        <p:nvSpPr>
          <p:cNvPr id="56" name="Google Shape;56;p217"/>
          <p:cNvSpPr/>
          <p:nvPr/>
        </p:nvSpPr>
        <p:spPr>
          <a:xfrm>
            <a:off x="2240495" y="1407885"/>
            <a:ext cx="4811571" cy="76670"/>
          </a:xfrm>
          <a:prstGeom prst="rect">
            <a:avLst/>
          </a:prstGeom>
          <a:solidFill>
            <a:srgbClr val="F0C8C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57" name="Google Shape;57;p217" descr="Shape&#10;&#10;Description automatically generated with low confidence"/>
          <p:cNvPicPr preferRelativeResize="0"/>
          <p:nvPr/>
        </p:nvPicPr>
        <p:blipFill rotWithShape="1">
          <a:blip r:embed="rId4" cstate="print">
            <a:alphaModFix/>
            <a:extLst>
              <a:ext uri="{28A0092B-C50C-407E-A947-70E740481C1C}">
                <a14:useLocalDpi xmlns:a14="http://schemas.microsoft.com/office/drawing/2010/main" val="0"/>
              </a:ext>
            </a:extLst>
          </a:blip>
          <a:srcRect/>
          <a:stretch/>
        </p:blipFill>
        <p:spPr>
          <a:xfrm>
            <a:off x="2692835" y="1785257"/>
            <a:ext cx="1181100" cy="1181100"/>
          </a:xfrm>
          <a:prstGeom prst="rect">
            <a:avLst/>
          </a:prstGeom>
          <a:noFill/>
          <a:ln>
            <a:noFill/>
          </a:ln>
        </p:spPr>
      </p:pic>
      <p:sp>
        <p:nvSpPr>
          <p:cNvPr id="58" name="Google Shape;58;p217"/>
          <p:cNvSpPr/>
          <p:nvPr/>
        </p:nvSpPr>
        <p:spPr>
          <a:xfrm>
            <a:off x="2233323" y="613458"/>
            <a:ext cx="4818743" cy="79442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9" name="Google Shape;59;p217"/>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chemeClr val="lt1"/>
              </a:buClr>
              <a:buSzPts val="1800"/>
              <a:buFont typeface="Arial"/>
              <a:buNone/>
              <a:defRPr sz="1800" b="1" i="1"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 name="Google Shape;60;p217"/>
          <p:cNvSpPr txBox="1">
            <a:spLocks noGrp="1"/>
          </p:cNvSpPr>
          <p:nvPr>
            <p:ph type="body" idx="2"/>
          </p:nvPr>
        </p:nvSpPr>
        <p:spPr>
          <a:xfrm>
            <a:off x="4079630" y="1996884"/>
            <a:ext cx="2722324"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1400" b="1" i="1" u="none" strike="noStrike" cap="none">
                <a:solidFill>
                  <a:schemeClr val="lt2"/>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Caption">
  <p:cSld name="1_Caption 26">
    <p:spTree>
      <p:nvGrpSpPr>
        <p:cNvPr id="1" name="Shape 370"/>
        <p:cNvGrpSpPr/>
        <p:nvPr/>
      </p:nvGrpSpPr>
      <p:grpSpPr>
        <a:xfrm>
          <a:off x="0" y="0"/>
          <a:ext cx="0" cy="0"/>
          <a:chOff x="0" y="0"/>
          <a:chExt cx="0" cy="0"/>
        </a:xfrm>
      </p:grpSpPr>
      <p:pic>
        <p:nvPicPr>
          <p:cNvPr id="371" name="Google Shape;371;p253"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0" y="0"/>
            <a:ext cx="9144000" cy="5143500"/>
          </a:xfrm>
          <a:prstGeom prst="rect">
            <a:avLst/>
          </a:prstGeom>
          <a:noFill/>
          <a:ln>
            <a:noFill/>
          </a:ln>
        </p:spPr>
      </p:pic>
      <p:grpSp>
        <p:nvGrpSpPr>
          <p:cNvPr id="372" name="Google Shape;372;p253"/>
          <p:cNvGrpSpPr/>
          <p:nvPr/>
        </p:nvGrpSpPr>
        <p:grpSpPr>
          <a:xfrm>
            <a:off x="0" y="2399230"/>
            <a:ext cx="9144001" cy="2349751"/>
            <a:chOff x="0" y="2182920"/>
            <a:chExt cx="9144001" cy="2349751"/>
          </a:xfrm>
        </p:grpSpPr>
        <p:sp>
          <p:nvSpPr>
            <p:cNvPr id="373" name="Google Shape;373;p253"/>
            <p:cNvSpPr/>
            <p:nvPr/>
          </p:nvSpPr>
          <p:spPr>
            <a:xfrm>
              <a:off x="0" y="2689734"/>
              <a:ext cx="9144001" cy="184293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74" name="Google Shape;374;p253"/>
            <p:cNvGrpSpPr/>
            <p:nvPr/>
          </p:nvGrpSpPr>
          <p:grpSpPr>
            <a:xfrm>
              <a:off x="1229347" y="2182920"/>
              <a:ext cx="6685306" cy="1002265"/>
              <a:chOff x="976268" y="2064936"/>
              <a:chExt cx="6685306" cy="1002265"/>
            </a:xfrm>
          </p:grpSpPr>
          <p:sp>
            <p:nvSpPr>
              <p:cNvPr id="375" name="Google Shape;375;p253"/>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76" name="Google Shape;376;p253"/>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77" name="Google Shape;377;p253"/>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78" name="Google Shape;378;p253"/>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79" name="Google Shape;379;p253"/>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80" name="Google Shape;380;p253"/>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81" name="Google Shape;381;p253"/>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82" name="Google Shape;382;p253"/>
          <p:cNvSpPr>
            <a:spLocks noGrp="1"/>
          </p:cNvSpPr>
          <p:nvPr>
            <p:ph type="pic" idx="5"/>
          </p:nvPr>
        </p:nvSpPr>
        <p:spPr>
          <a:xfrm>
            <a:off x="1460973" y="2631002"/>
            <a:ext cx="539010" cy="538720"/>
          </a:xfrm>
          <a:prstGeom prst="rect">
            <a:avLst/>
          </a:prstGeom>
          <a:noFill/>
          <a:ln>
            <a:noFill/>
          </a:ln>
        </p:spPr>
      </p:sp>
      <p:sp>
        <p:nvSpPr>
          <p:cNvPr id="383" name="Google Shape;383;p253"/>
          <p:cNvSpPr>
            <a:spLocks noGrp="1"/>
          </p:cNvSpPr>
          <p:nvPr>
            <p:ph type="pic" idx="6"/>
          </p:nvPr>
        </p:nvSpPr>
        <p:spPr>
          <a:xfrm>
            <a:off x="4302493" y="2631002"/>
            <a:ext cx="539010" cy="538720"/>
          </a:xfrm>
          <a:prstGeom prst="rect">
            <a:avLst/>
          </a:prstGeom>
          <a:noFill/>
          <a:ln>
            <a:noFill/>
          </a:ln>
        </p:spPr>
      </p:sp>
      <p:sp>
        <p:nvSpPr>
          <p:cNvPr id="384" name="Google Shape;384;p253"/>
          <p:cNvSpPr>
            <a:spLocks noGrp="1"/>
          </p:cNvSpPr>
          <p:nvPr>
            <p:ph type="pic" idx="7"/>
          </p:nvPr>
        </p:nvSpPr>
        <p:spPr>
          <a:xfrm>
            <a:off x="7144013" y="2631002"/>
            <a:ext cx="539010" cy="538720"/>
          </a:xfrm>
          <a:prstGeom prst="rect">
            <a:avLst/>
          </a:prstGeom>
          <a:noFill/>
          <a:ln>
            <a:noFill/>
          </a:ln>
        </p:spPr>
      </p:sp>
      <p:sp>
        <p:nvSpPr>
          <p:cNvPr id="385" name="Google Shape;385;p25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86" name="Google Shape;386;p25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Caption">
  <p:cSld name="1_Caption 27">
    <p:spTree>
      <p:nvGrpSpPr>
        <p:cNvPr id="1" name="Shape 387"/>
        <p:cNvGrpSpPr/>
        <p:nvPr/>
      </p:nvGrpSpPr>
      <p:grpSpPr>
        <a:xfrm>
          <a:off x="0" y="0"/>
          <a:ext cx="0" cy="0"/>
          <a:chOff x="0" y="0"/>
          <a:chExt cx="0" cy="0"/>
        </a:xfrm>
      </p:grpSpPr>
      <p:pic>
        <p:nvPicPr>
          <p:cNvPr id="388" name="Google Shape;388;p254"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0" y="0"/>
            <a:ext cx="9144000" cy="5143500"/>
          </a:xfrm>
          <a:prstGeom prst="rect">
            <a:avLst/>
          </a:prstGeom>
          <a:noFill/>
          <a:ln>
            <a:noFill/>
          </a:ln>
        </p:spPr>
      </p:pic>
      <p:grpSp>
        <p:nvGrpSpPr>
          <p:cNvPr id="389" name="Google Shape;389;p254"/>
          <p:cNvGrpSpPr/>
          <p:nvPr/>
        </p:nvGrpSpPr>
        <p:grpSpPr>
          <a:xfrm>
            <a:off x="0" y="2399230"/>
            <a:ext cx="9144001" cy="2349751"/>
            <a:chOff x="0" y="2182920"/>
            <a:chExt cx="9144001" cy="2349751"/>
          </a:xfrm>
        </p:grpSpPr>
        <p:sp>
          <p:nvSpPr>
            <p:cNvPr id="390" name="Google Shape;390;p254"/>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91" name="Google Shape;391;p254"/>
            <p:cNvGrpSpPr/>
            <p:nvPr/>
          </p:nvGrpSpPr>
          <p:grpSpPr>
            <a:xfrm>
              <a:off x="1229347" y="2182920"/>
              <a:ext cx="6685306" cy="1002265"/>
              <a:chOff x="976268" y="2064936"/>
              <a:chExt cx="6685306" cy="1002265"/>
            </a:xfrm>
          </p:grpSpPr>
          <p:sp>
            <p:nvSpPr>
              <p:cNvPr id="392" name="Google Shape;392;p254"/>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93" name="Google Shape;393;p254"/>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94" name="Google Shape;394;p254"/>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95" name="Google Shape;395;p254"/>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96" name="Google Shape;396;p254"/>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97" name="Google Shape;397;p254"/>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98" name="Google Shape;398;p254"/>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99" name="Google Shape;399;p254"/>
          <p:cNvSpPr>
            <a:spLocks noGrp="1"/>
          </p:cNvSpPr>
          <p:nvPr>
            <p:ph type="pic" idx="5"/>
          </p:nvPr>
        </p:nvSpPr>
        <p:spPr>
          <a:xfrm>
            <a:off x="1460973" y="2631002"/>
            <a:ext cx="539010" cy="538720"/>
          </a:xfrm>
          <a:prstGeom prst="rect">
            <a:avLst/>
          </a:prstGeom>
          <a:noFill/>
          <a:ln>
            <a:noFill/>
          </a:ln>
        </p:spPr>
      </p:sp>
      <p:sp>
        <p:nvSpPr>
          <p:cNvPr id="400" name="Google Shape;400;p254"/>
          <p:cNvSpPr>
            <a:spLocks noGrp="1"/>
          </p:cNvSpPr>
          <p:nvPr>
            <p:ph type="pic" idx="6"/>
          </p:nvPr>
        </p:nvSpPr>
        <p:spPr>
          <a:xfrm>
            <a:off x="4302493" y="2631002"/>
            <a:ext cx="539010" cy="538720"/>
          </a:xfrm>
          <a:prstGeom prst="rect">
            <a:avLst/>
          </a:prstGeom>
          <a:noFill/>
          <a:ln>
            <a:noFill/>
          </a:ln>
        </p:spPr>
      </p:sp>
      <p:sp>
        <p:nvSpPr>
          <p:cNvPr id="401" name="Google Shape;401;p254"/>
          <p:cNvSpPr>
            <a:spLocks noGrp="1"/>
          </p:cNvSpPr>
          <p:nvPr>
            <p:ph type="pic" idx="7"/>
          </p:nvPr>
        </p:nvSpPr>
        <p:spPr>
          <a:xfrm>
            <a:off x="7144013" y="2631002"/>
            <a:ext cx="539010" cy="538720"/>
          </a:xfrm>
          <a:prstGeom prst="rect">
            <a:avLst/>
          </a:prstGeom>
          <a:noFill/>
          <a:ln>
            <a:noFill/>
          </a:ln>
        </p:spPr>
      </p:sp>
      <p:sp>
        <p:nvSpPr>
          <p:cNvPr id="402" name="Google Shape;402;p25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03" name="Google Shape;403;p25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aption">
  <p:cSld name="1_Caption 28">
    <p:spTree>
      <p:nvGrpSpPr>
        <p:cNvPr id="1" name="Shape 404"/>
        <p:cNvGrpSpPr/>
        <p:nvPr/>
      </p:nvGrpSpPr>
      <p:grpSpPr>
        <a:xfrm>
          <a:off x="0" y="0"/>
          <a:ext cx="0" cy="0"/>
          <a:chOff x="0" y="0"/>
          <a:chExt cx="0" cy="0"/>
        </a:xfrm>
      </p:grpSpPr>
      <p:pic>
        <p:nvPicPr>
          <p:cNvPr id="405" name="Google Shape;405;p255"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0" y="0"/>
            <a:ext cx="9143990" cy="5143494"/>
          </a:xfrm>
          <a:prstGeom prst="rect">
            <a:avLst/>
          </a:prstGeom>
          <a:noFill/>
          <a:ln>
            <a:noFill/>
          </a:ln>
        </p:spPr>
      </p:pic>
      <p:sp>
        <p:nvSpPr>
          <p:cNvPr id="406" name="Google Shape;406;p255"/>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07" name="Google Shape;407;p255"/>
          <p:cNvCxnSpPr/>
          <p:nvPr/>
        </p:nvCxnSpPr>
        <p:spPr>
          <a:xfrm>
            <a:off x="0" y="2098885"/>
            <a:ext cx="9144000" cy="0"/>
          </a:xfrm>
          <a:prstGeom prst="straightConnector1">
            <a:avLst/>
          </a:prstGeom>
          <a:noFill/>
          <a:ln w="28575" cap="flat" cmpd="sng">
            <a:solidFill>
              <a:srgbClr val="8AC8EE"/>
            </a:solidFill>
            <a:prstDash val="solid"/>
            <a:round/>
            <a:headEnd type="none" w="sm" len="sm"/>
            <a:tailEnd type="none" w="sm" len="sm"/>
          </a:ln>
        </p:spPr>
      </p:cxnSp>
      <p:sp>
        <p:nvSpPr>
          <p:cNvPr id="408" name="Google Shape;408;p255"/>
          <p:cNvSpPr/>
          <p:nvPr/>
        </p:nvSpPr>
        <p:spPr>
          <a:xfrm>
            <a:off x="1165467"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09" name="Google Shape;409;p255"/>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0" name="Google Shape;410;p255"/>
          <p:cNvSpPr/>
          <p:nvPr/>
        </p:nvSpPr>
        <p:spPr>
          <a:xfrm>
            <a:off x="4172079"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11" name="Google Shape;411;p255"/>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2" name="Google Shape;412;p255"/>
          <p:cNvSpPr/>
          <p:nvPr/>
        </p:nvSpPr>
        <p:spPr>
          <a:xfrm>
            <a:off x="7178690"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13" name="Google Shape;413;p255"/>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4" name="Google Shape;414;p255"/>
          <p:cNvSpPr>
            <a:spLocks noGrp="1"/>
          </p:cNvSpPr>
          <p:nvPr>
            <p:ph type="pic" idx="4"/>
          </p:nvPr>
        </p:nvSpPr>
        <p:spPr>
          <a:xfrm>
            <a:off x="1324089" y="1830915"/>
            <a:ext cx="482600" cy="482600"/>
          </a:xfrm>
          <a:prstGeom prst="rect">
            <a:avLst/>
          </a:prstGeom>
          <a:noFill/>
          <a:ln>
            <a:noFill/>
          </a:ln>
        </p:spPr>
      </p:sp>
      <p:sp>
        <p:nvSpPr>
          <p:cNvPr id="415" name="Google Shape;415;p255"/>
          <p:cNvSpPr>
            <a:spLocks noGrp="1"/>
          </p:cNvSpPr>
          <p:nvPr>
            <p:ph type="pic" idx="5"/>
          </p:nvPr>
        </p:nvSpPr>
        <p:spPr>
          <a:xfrm>
            <a:off x="4330701" y="1830915"/>
            <a:ext cx="482600" cy="482600"/>
          </a:xfrm>
          <a:prstGeom prst="rect">
            <a:avLst/>
          </a:prstGeom>
          <a:noFill/>
          <a:ln>
            <a:noFill/>
          </a:ln>
        </p:spPr>
      </p:sp>
      <p:sp>
        <p:nvSpPr>
          <p:cNvPr id="416" name="Google Shape;416;p255"/>
          <p:cNvSpPr>
            <a:spLocks noGrp="1"/>
          </p:cNvSpPr>
          <p:nvPr>
            <p:ph type="pic" idx="6"/>
          </p:nvPr>
        </p:nvSpPr>
        <p:spPr>
          <a:xfrm>
            <a:off x="7337312" y="1830915"/>
            <a:ext cx="482600" cy="482600"/>
          </a:xfrm>
          <a:prstGeom prst="rect">
            <a:avLst/>
          </a:prstGeom>
          <a:noFill/>
          <a:ln>
            <a:noFill/>
          </a:ln>
        </p:spPr>
      </p:sp>
      <p:sp>
        <p:nvSpPr>
          <p:cNvPr id="417" name="Google Shape;417;p255"/>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8" name="Google Shape;418;p255"/>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9" name="Google Shape;419;p255"/>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20" name="Google Shape;420;p25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21" name="Google Shape;421;p25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Caption">
  <p:cSld name="1_Caption 29">
    <p:spTree>
      <p:nvGrpSpPr>
        <p:cNvPr id="1" name="Shape 422"/>
        <p:cNvGrpSpPr/>
        <p:nvPr/>
      </p:nvGrpSpPr>
      <p:grpSpPr>
        <a:xfrm>
          <a:off x="0" y="0"/>
          <a:ext cx="0" cy="0"/>
          <a:chOff x="0" y="0"/>
          <a:chExt cx="0" cy="0"/>
        </a:xfrm>
      </p:grpSpPr>
      <p:pic>
        <p:nvPicPr>
          <p:cNvPr id="423" name="Google Shape;423;p256"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0" y="0"/>
            <a:ext cx="9143990" cy="5143494"/>
          </a:xfrm>
          <a:prstGeom prst="rect">
            <a:avLst/>
          </a:prstGeom>
          <a:noFill/>
          <a:ln>
            <a:noFill/>
          </a:ln>
        </p:spPr>
      </p:pic>
      <p:sp>
        <p:nvSpPr>
          <p:cNvPr id="424" name="Google Shape;424;p256"/>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25" name="Google Shape;425;p256"/>
          <p:cNvCxnSpPr/>
          <p:nvPr/>
        </p:nvCxnSpPr>
        <p:spPr>
          <a:xfrm>
            <a:off x="0" y="2098885"/>
            <a:ext cx="9144000" cy="0"/>
          </a:xfrm>
          <a:prstGeom prst="straightConnector1">
            <a:avLst/>
          </a:prstGeom>
          <a:noFill/>
          <a:ln w="28575" cap="flat" cmpd="sng">
            <a:solidFill>
              <a:schemeClr val="lt2"/>
            </a:solidFill>
            <a:prstDash val="solid"/>
            <a:round/>
            <a:headEnd type="none" w="sm" len="sm"/>
            <a:tailEnd type="none" w="sm" len="sm"/>
          </a:ln>
        </p:spPr>
      </p:cxnSp>
      <p:sp>
        <p:nvSpPr>
          <p:cNvPr id="426" name="Google Shape;426;p256"/>
          <p:cNvSpPr/>
          <p:nvPr/>
        </p:nvSpPr>
        <p:spPr>
          <a:xfrm>
            <a:off x="1165467"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27" name="Google Shape;427;p256"/>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28" name="Google Shape;428;p256"/>
          <p:cNvSpPr/>
          <p:nvPr/>
        </p:nvSpPr>
        <p:spPr>
          <a:xfrm>
            <a:off x="4172079"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29" name="Google Shape;429;p256"/>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30" name="Google Shape;430;p256"/>
          <p:cNvSpPr/>
          <p:nvPr/>
        </p:nvSpPr>
        <p:spPr>
          <a:xfrm>
            <a:off x="7178690"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31" name="Google Shape;431;p256"/>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32" name="Google Shape;432;p256"/>
          <p:cNvSpPr>
            <a:spLocks noGrp="1"/>
          </p:cNvSpPr>
          <p:nvPr>
            <p:ph type="pic" idx="4"/>
          </p:nvPr>
        </p:nvSpPr>
        <p:spPr>
          <a:xfrm>
            <a:off x="1324089" y="1830915"/>
            <a:ext cx="482600" cy="482600"/>
          </a:xfrm>
          <a:prstGeom prst="rect">
            <a:avLst/>
          </a:prstGeom>
          <a:noFill/>
          <a:ln>
            <a:noFill/>
          </a:ln>
        </p:spPr>
      </p:sp>
      <p:sp>
        <p:nvSpPr>
          <p:cNvPr id="433" name="Google Shape;433;p256"/>
          <p:cNvSpPr>
            <a:spLocks noGrp="1"/>
          </p:cNvSpPr>
          <p:nvPr>
            <p:ph type="pic" idx="5"/>
          </p:nvPr>
        </p:nvSpPr>
        <p:spPr>
          <a:xfrm>
            <a:off x="4330701" y="1830915"/>
            <a:ext cx="482600" cy="482600"/>
          </a:xfrm>
          <a:prstGeom prst="rect">
            <a:avLst/>
          </a:prstGeom>
          <a:noFill/>
          <a:ln>
            <a:noFill/>
          </a:ln>
        </p:spPr>
      </p:sp>
      <p:sp>
        <p:nvSpPr>
          <p:cNvPr id="434" name="Google Shape;434;p256"/>
          <p:cNvSpPr>
            <a:spLocks noGrp="1"/>
          </p:cNvSpPr>
          <p:nvPr>
            <p:ph type="pic" idx="6"/>
          </p:nvPr>
        </p:nvSpPr>
        <p:spPr>
          <a:xfrm>
            <a:off x="7337312" y="1830915"/>
            <a:ext cx="482600" cy="482600"/>
          </a:xfrm>
          <a:prstGeom prst="rect">
            <a:avLst/>
          </a:prstGeom>
          <a:noFill/>
          <a:ln>
            <a:noFill/>
          </a:ln>
        </p:spPr>
      </p:sp>
      <p:sp>
        <p:nvSpPr>
          <p:cNvPr id="435" name="Google Shape;435;p256"/>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36" name="Google Shape;436;p256"/>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37" name="Google Shape;437;p256"/>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38" name="Google Shape;438;p25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39" name="Google Shape;439;p25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Caption">
  <p:cSld name="1_Caption 30">
    <p:spTree>
      <p:nvGrpSpPr>
        <p:cNvPr id="1" name="Shape 440"/>
        <p:cNvGrpSpPr/>
        <p:nvPr/>
      </p:nvGrpSpPr>
      <p:grpSpPr>
        <a:xfrm>
          <a:off x="0" y="0"/>
          <a:ext cx="0" cy="0"/>
          <a:chOff x="0" y="0"/>
          <a:chExt cx="0" cy="0"/>
        </a:xfrm>
      </p:grpSpPr>
      <p:pic>
        <p:nvPicPr>
          <p:cNvPr id="441" name="Google Shape;441;p257"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0" y="0"/>
            <a:ext cx="9143990" cy="5143494"/>
          </a:xfrm>
          <a:prstGeom prst="rect">
            <a:avLst/>
          </a:prstGeom>
          <a:noFill/>
          <a:ln>
            <a:noFill/>
          </a:ln>
        </p:spPr>
      </p:pic>
      <p:sp>
        <p:nvSpPr>
          <p:cNvPr id="442" name="Google Shape;442;p257"/>
          <p:cNvSpPr/>
          <p:nvPr/>
        </p:nvSpPr>
        <p:spPr>
          <a:xfrm>
            <a:off x="1369704" y="2023249"/>
            <a:ext cx="6404592" cy="45719"/>
          </a:xfrm>
          <a:prstGeom prst="rightArrow">
            <a:avLst>
              <a:gd name="adj1" fmla="val 50000"/>
              <a:gd name="adj2" fmla="val 50000"/>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443" name="Google Shape;443;p257"/>
          <p:cNvGrpSpPr/>
          <p:nvPr/>
        </p:nvGrpSpPr>
        <p:grpSpPr>
          <a:xfrm>
            <a:off x="865742" y="1720353"/>
            <a:ext cx="7412516" cy="894818"/>
            <a:chOff x="865742" y="1720353"/>
            <a:chExt cx="7412516" cy="894818"/>
          </a:xfrm>
        </p:grpSpPr>
        <p:grpSp>
          <p:nvGrpSpPr>
            <p:cNvPr id="444" name="Google Shape;444;p257"/>
            <p:cNvGrpSpPr/>
            <p:nvPr/>
          </p:nvGrpSpPr>
          <p:grpSpPr>
            <a:xfrm>
              <a:off x="3119411" y="1720353"/>
              <a:ext cx="651510" cy="894818"/>
              <a:chOff x="2980317" y="2014294"/>
              <a:chExt cx="651510" cy="894818"/>
            </a:xfrm>
          </p:grpSpPr>
          <p:cxnSp>
            <p:nvCxnSpPr>
              <p:cNvPr id="445" name="Google Shape;445;p257"/>
              <p:cNvCxnSpPr>
                <a:endCxn id="446" idx="4"/>
              </p:cNvCxnSpPr>
              <p:nvPr/>
            </p:nvCxnSpPr>
            <p:spPr>
              <a:xfrm rot="10800000">
                <a:off x="3306072"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47" name="Google Shape;447;p257"/>
              <p:cNvSpPr/>
              <p:nvPr/>
            </p:nvSpPr>
            <p:spPr>
              <a:xfrm>
                <a:off x="2980317"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46" name="Google Shape;446;p257"/>
              <p:cNvSpPr/>
              <p:nvPr/>
            </p:nvSpPr>
            <p:spPr>
              <a:xfrm>
                <a:off x="3051109"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448" name="Google Shape;448;p257"/>
            <p:cNvGrpSpPr/>
            <p:nvPr/>
          </p:nvGrpSpPr>
          <p:grpSpPr>
            <a:xfrm>
              <a:off x="5373080" y="1720353"/>
              <a:ext cx="651510" cy="894818"/>
              <a:chOff x="5071929" y="2014294"/>
              <a:chExt cx="651510" cy="894818"/>
            </a:xfrm>
          </p:grpSpPr>
          <p:cxnSp>
            <p:nvCxnSpPr>
              <p:cNvPr id="449" name="Google Shape;449;p257"/>
              <p:cNvCxnSpPr>
                <a:endCxn id="450" idx="4"/>
              </p:cNvCxnSpPr>
              <p:nvPr/>
            </p:nvCxnSpPr>
            <p:spPr>
              <a:xfrm rot="10800000">
                <a:off x="5397684"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51" name="Google Shape;451;p257"/>
              <p:cNvSpPr/>
              <p:nvPr/>
            </p:nvSpPr>
            <p:spPr>
              <a:xfrm>
                <a:off x="5071929"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50" name="Google Shape;450;p257"/>
              <p:cNvSpPr/>
              <p:nvPr/>
            </p:nvSpPr>
            <p:spPr>
              <a:xfrm>
                <a:off x="5142721"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452" name="Google Shape;452;p257"/>
            <p:cNvGrpSpPr/>
            <p:nvPr/>
          </p:nvGrpSpPr>
          <p:grpSpPr>
            <a:xfrm>
              <a:off x="7626748" y="1720353"/>
              <a:ext cx="651510" cy="894818"/>
              <a:chOff x="7469822" y="2014294"/>
              <a:chExt cx="651510" cy="894818"/>
            </a:xfrm>
          </p:grpSpPr>
          <p:cxnSp>
            <p:nvCxnSpPr>
              <p:cNvPr id="453" name="Google Shape;453;p257"/>
              <p:cNvCxnSpPr>
                <a:endCxn id="454" idx="4"/>
              </p:cNvCxnSpPr>
              <p:nvPr/>
            </p:nvCxnSpPr>
            <p:spPr>
              <a:xfrm rot="10800000">
                <a:off x="7795577"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55" name="Google Shape;455;p257"/>
              <p:cNvSpPr/>
              <p:nvPr/>
            </p:nvSpPr>
            <p:spPr>
              <a:xfrm>
                <a:off x="7469822"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54" name="Google Shape;454;p257"/>
              <p:cNvSpPr/>
              <p:nvPr/>
            </p:nvSpPr>
            <p:spPr>
              <a:xfrm>
                <a:off x="7540614"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456" name="Google Shape;456;p257"/>
            <p:cNvGrpSpPr/>
            <p:nvPr/>
          </p:nvGrpSpPr>
          <p:grpSpPr>
            <a:xfrm>
              <a:off x="865742" y="1720353"/>
              <a:ext cx="651510" cy="894818"/>
              <a:chOff x="888704" y="2014294"/>
              <a:chExt cx="651510" cy="894818"/>
            </a:xfrm>
          </p:grpSpPr>
          <p:cxnSp>
            <p:nvCxnSpPr>
              <p:cNvPr id="457" name="Google Shape;457;p257"/>
              <p:cNvCxnSpPr>
                <a:endCxn id="458" idx="4"/>
              </p:cNvCxnSpPr>
              <p:nvPr/>
            </p:nvCxnSpPr>
            <p:spPr>
              <a:xfrm rot="10800000">
                <a:off x="1214459"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59" name="Google Shape;459;p257"/>
              <p:cNvSpPr/>
              <p:nvPr/>
            </p:nvSpPr>
            <p:spPr>
              <a:xfrm>
                <a:off x="888704"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58" name="Google Shape;458;p257"/>
              <p:cNvSpPr/>
              <p:nvPr/>
            </p:nvSpPr>
            <p:spPr>
              <a:xfrm>
                <a:off x="959496"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sp>
        <p:nvSpPr>
          <p:cNvPr id="460" name="Google Shape;460;p257"/>
          <p:cNvSpPr txBox="1">
            <a:spLocks noGrp="1"/>
          </p:cNvSpPr>
          <p:nvPr>
            <p:ph type="body" idx="1"/>
          </p:nvPr>
        </p:nvSpPr>
        <p:spPr>
          <a:xfrm>
            <a:off x="2587791"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1" name="Google Shape;461;p257"/>
          <p:cNvSpPr txBox="1">
            <a:spLocks noGrp="1"/>
          </p:cNvSpPr>
          <p:nvPr>
            <p:ph type="body" idx="2"/>
          </p:nvPr>
        </p:nvSpPr>
        <p:spPr>
          <a:xfrm>
            <a:off x="334122"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2" name="Google Shape;462;p257"/>
          <p:cNvSpPr txBox="1">
            <a:spLocks noGrp="1"/>
          </p:cNvSpPr>
          <p:nvPr>
            <p:ph type="body" idx="3"/>
          </p:nvPr>
        </p:nvSpPr>
        <p:spPr>
          <a:xfrm>
            <a:off x="4841460"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3" name="Google Shape;463;p257"/>
          <p:cNvSpPr txBox="1">
            <a:spLocks noGrp="1"/>
          </p:cNvSpPr>
          <p:nvPr>
            <p:ph type="body" idx="4"/>
          </p:nvPr>
        </p:nvSpPr>
        <p:spPr>
          <a:xfrm>
            <a:off x="7095128"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4" name="Google Shape;464;p257"/>
          <p:cNvSpPr txBox="1">
            <a:spLocks noGrp="1"/>
          </p:cNvSpPr>
          <p:nvPr>
            <p:ph type="body" idx="5"/>
          </p:nvPr>
        </p:nvSpPr>
        <p:spPr>
          <a:xfrm>
            <a:off x="2587791"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5" name="Google Shape;465;p257"/>
          <p:cNvSpPr txBox="1">
            <a:spLocks noGrp="1"/>
          </p:cNvSpPr>
          <p:nvPr>
            <p:ph type="body" idx="6"/>
          </p:nvPr>
        </p:nvSpPr>
        <p:spPr>
          <a:xfrm>
            <a:off x="334122"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6" name="Google Shape;466;p257"/>
          <p:cNvSpPr txBox="1">
            <a:spLocks noGrp="1"/>
          </p:cNvSpPr>
          <p:nvPr>
            <p:ph type="body" idx="7"/>
          </p:nvPr>
        </p:nvSpPr>
        <p:spPr>
          <a:xfrm>
            <a:off x="4841460"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7" name="Google Shape;467;p257"/>
          <p:cNvSpPr txBox="1">
            <a:spLocks noGrp="1"/>
          </p:cNvSpPr>
          <p:nvPr>
            <p:ph type="body" idx="8"/>
          </p:nvPr>
        </p:nvSpPr>
        <p:spPr>
          <a:xfrm>
            <a:off x="7095128"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8" name="Google Shape;468;p25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9" name="Google Shape;469;p25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Caption">
  <p:cSld name="1_Caption 31">
    <p:spTree>
      <p:nvGrpSpPr>
        <p:cNvPr id="1" name="Shape 470"/>
        <p:cNvGrpSpPr/>
        <p:nvPr/>
      </p:nvGrpSpPr>
      <p:grpSpPr>
        <a:xfrm>
          <a:off x="0" y="0"/>
          <a:ext cx="0" cy="0"/>
          <a:chOff x="0" y="0"/>
          <a:chExt cx="0" cy="0"/>
        </a:xfrm>
      </p:grpSpPr>
      <p:pic>
        <p:nvPicPr>
          <p:cNvPr id="471" name="Google Shape;471;p258"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0" y="0"/>
            <a:ext cx="9143990" cy="5143494"/>
          </a:xfrm>
          <a:prstGeom prst="rect">
            <a:avLst/>
          </a:prstGeom>
          <a:noFill/>
          <a:ln>
            <a:noFill/>
          </a:ln>
        </p:spPr>
      </p:pic>
      <p:grpSp>
        <p:nvGrpSpPr>
          <p:cNvPr id="472" name="Google Shape;472;p258"/>
          <p:cNvGrpSpPr/>
          <p:nvPr/>
        </p:nvGrpSpPr>
        <p:grpSpPr>
          <a:xfrm>
            <a:off x="1114581" y="3141131"/>
            <a:ext cx="175260" cy="1120085"/>
            <a:chOff x="973176" y="3197693"/>
            <a:chExt cx="175260" cy="1120085"/>
          </a:xfrm>
        </p:grpSpPr>
        <p:sp>
          <p:nvSpPr>
            <p:cNvPr id="473" name="Google Shape;473;p258"/>
            <p:cNvSpPr/>
            <p:nvPr/>
          </p:nvSpPr>
          <p:spPr>
            <a:xfrm>
              <a:off x="973176" y="3197693"/>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74" name="Google Shape;474;p258"/>
            <p:cNvCxnSpPr/>
            <p:nvPr/>
          </p:nvCxnSpPr>
          <p:spPr>
            <a:xfrm>
              <a:off x="1060806" y="3403616"/>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475" name="Google Shape;475;p258"/>
          <p:cNvGrpSpPr/>
          <p:nvPr/>
        </p:nvGrpSpPr>
        <p:grpSpPr>
          <a:xfrm>
            <a:off x="5033439" y="1436374"/>
            <a:ext cx="175260" cy="1120085"/>
            <a:chOff x="4892034" y="1492936"/>
            <a:chExt cx="175260" cy="1120085"/>
          </a:xfrm>
        </p:grpSpPr>
        <p:sp>
          <p:nvSpPr>
            <p:cNvPr id="476" name="Google Shape;476;p258"/>
            <p:cNvSpPr/>
            <p:nvPr/>
          </p:nvSpPr>
          <p:spPr>
            <a:xfrm>
              <a:off x="4892034" y="1492936"/>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77" name="Google Shape;477;p258"/>
            <p:cNvCxnSpPr/>
            <p:nvPr/>
          </p:nvCxnSpPr>
          <p:spPr>
            <a:xfrm>
              <a:off x="4979664" y="1698859"/>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478" name="Google Shape;478;p258"/>
          <p:cNvGrpSpPr/>
          <p:nvPr/>
        </p:nvGrpSpPr>
        <p:grpSpPr>
          <a:xfrm>
            <a:off x="1114581" y="1436374"/>
            <a:ext cx="175260" cy="1120085"/>
            <a:chOff x="973176" y="1492936"/>
            <a:chExt cx="175260" cy="1120085"/>
          </a:xfrm>
        </p:grpSpPr>
        <p:cxnSp>
          <p:nvCxnSpPr>
            <p:cNvPr id="479" name="Google Shape;479;p258"/>
            <p:cNvCxnSpPr/>
            <p:nvPr/>
          </p:nvCxnSpPr>
          <p:spPr>
            <a:xfrm>
              <a:off x="1060806" y="1698859"/>
              <a:ext cx="0" cy="914162"/>
            </a:xfrm>
            <a:prstGeom prst="straightConnector1">
              <a:avLst/>
            </a:prstGeom>
            <a:noFill/>
            <a:ln w="12700" cap="flat" cmpd="sng">
              <a:solidFill>
                <a:schemeClr val="accent1"/>
              </a:solidFill>
              <a:prstDash val="solid"/>
              <a:round/>
              <a:headEnd type="none" w="sm" len="sm"/>
              <a:tailEnd type="none" w="sm" len="sm"/>
            </a:ln>
          </p:spPr>
        </p:cxnSp>
        <p:sp>
          <p:nvSpPr>
            <p:cNvPr id="480" name="Google Shape;480;p258"/>
            <p:cNvSpPr/>
            <p:nvPr/>
          </p:nvSpPr>
          <p:spPr>
            <a:xfrm>
              <a:off x="973176" y="1492936"/>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nvGrpSpPr>
          <p:cNvPr id="481" name="Google Shape;481;p258"/>
          <p:cNvGrpSpPr/>
          <p:nvPr/>
        </p:nvGrpSpPr>
        <p:grpSpPr>
          <a:xfrm>
            <a:off x="5033439" y="3141131"/>
            <a:ext cx="175260" cy="1120085"/>
            <a:chOff x="4892034" y="3197693"/>
            <a:chExt cx="175260" cy="1120085"/>
          </a:xfrm>
        </p:grpSpPr>
        <p:cxnSp>
          <p:nvCxnSpPr>
            <p:cNvPr id="482" name="Google Shape;482;p258"/>
            <p:cNvCxnSpPr/>
            <p:nvPr/>
          </p:nvCxnSpPr>
          <p:spPr>
            <a:xfrm>
              <a:off x="4979664" y="3403616"/>
              <a:ext cx="0" cy="914162"/>
            </a:xfrm>
            <a:prstGeom prst="straightConnector1">
              <a:avLst/>
            </a:prstGeom>
            <a:noFill/>
            <a:ln w="12700" cap="flat" cmpd="sng">
              <a:solidFill>
                <a:schemeClr val="accent1"/>
              </a:solidFill>
              <a:prstDash val="solid"/>
              <a:round/>
              <a:headEnd type="none" w="sm" len="sm"/>
              <a:tailEnd type="none" w="sm" len="sm"/>
            </a:ln>
          </p:spPr>
        </p:cxnSp>
        <p:sp>
          <p:nvSpPr>
            <p:cNvPr id="483" name="Google Shape;483;p258"/>
            <p:cNvSpPr/>
            <p:nvPr/>
          </p:nvSpPr>
          <p:spPr>
            <a:xfrm>
              <a:off x="4892034" y="3197693"/>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sp>
        <p:nvSpPr>
          <p:cNvPr id="484" name="Google Shape;484;p258"/>
          <p:cNvSpPr txBox="1">
            <a:spLocks noGrp="1"/>
          </p:cNvSpPr>
          <p:nvPr>
            <p:ph type="body" idx="1"/>
          </p:nvPr>
        </p:nvSpPr>
        <p:spPr>
          <a:xfrm>
            <a:off x="1334722"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85" name="Google Shape;485;p258"/>
          <p:cNvSpPr txBox="1">
            <a:spLocks noGrp="1"/>
          </p:cNvSpPr>
          <p:nvPr>
            <p:ph type="body" idx="2"/>
          </p:nvPr>
        </p:nvSpPr>
        <p:spPr>
          <a:xfrm>
            <a:off x="5253579"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86" name="Google Shape;486;p258"/>
          <p:cNvSpPr txBox="1">
            <a:spLocks noGrp="1"/>
          </p:cNvSpPr>
          <p:nvPr>
            <p:ph type="body" idx="3"/>
          </p:nvPr>
        </p:nvSpPr>
        <p:spPr>
          <a:xfrm>
            <a:off x="1334722"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87" name="Google Shape;487;p258"/>
          <p:cNvSpPr txBox="1">
            <a:spLocks noGrp="1"/>
          </p:cNvSpPr>
          <p:nvPr>
            <p:ph type="body" idx="4"/>
          </p:nvPr>
        </p:nvSpPr>
        <p:spPr>
          <a:xfrm>
            <a:off x="5253579"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88" name="Google Shape;488;p258"/>
          <p:cNvSpPr txBox="1">
            <a:spLocks noGrp="1"/>
          </p:cNvSpPr>
          <p:nvPr>
            <p:ph type="body" idx="5"/>
          </p:nvPr>
        </p:nvSpPr>
        <p:spPr>
          <a:xfrm>
            <a:off x="1334722" y="1886477"/>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89" name="Google Shape;489;p258"/>
          <p:cNvSpPr txBox="1">
            <a:spLocks noGrp="1"/>
          </p:cNvSpPr>
          <p:nvPr>
            <p:ph type="body" idx="6"/>
          </p:nvPr>
        </p:nvSpPr>
        <p:spPr>
          <a:xfrm>
            <a:off x="5253579" y="188647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90" name="Google Shape;490;p258"/>
          <p:cNvSpPr txBox="1">
            <a:spLocks noGrp="1"/>
          </p:cNvSpPr>
          <p:nvPr>
            <p:ph type="body" idx="7"/>
          </p:nvPr>
        </p:nvSpPr>
        <p:spPr>
          <a:xfrm>
            <a:off x="1334722"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91" name="Google Shape;491;p258"/>
          <p:cNvSpPr txBox="1">
            <a:spLocks noGrp="1"/>
          </p:cNvSpPr>
          <p:nvPr>
            <p:ph type="body" idx="8"/>
          </p:nvPr>
        </p:nvSpPr>
        <p:spPr>
          <a:xfrm>
            <a:off x="5253579"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92" name="Google Shape;492;p25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93" name="Google Shape;493;p25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Caption">
  <p:cSld name="1_Caption 32">
    <p:spTree>
      <p:nvGrpSpPr>
        <p:cNvPr id="1" name="Shape 494"/>
        <p:cNvGrpSpPr/>
        <p:nvPr/>
      </p:nvGrpSpPr>
      <p:grpSpPr>
        <a:xfrm>
          <a:off x="0" y="0"/>
          <a:ext cx="0" cy="0"/>
          <a:chOff x="0" y="0"/>
          <a:chExt cx="0" cy="0"/>
        </a:xfrm>
      </p:grpSpPr>
      <p:pic>
        <p:nvPicPr>
          <p:cNvPr id="495" name="Google Shape;495;p259"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0" y="0"/>
            <a:ext cx="9143990" cy="5148000"/>
          </a:xfrm>
          <a:prstGeom prst="rect">
            <a:avLst/>
          </a:prstGeom>
          <a:noFill/>
          <a:ln>
            <a:noFill/>
          </a:ln>
        </p:spPr>
      </p:pic>
      <p:grpSp>
        <p:nvGrpSpPr>
          <p:cNvPr id="496" name="Google Shape;496;p259"/>
          <p:cNvGrpSpPr/>
          <p:nvPr/>
        </p:nvGrpSpPr>
        <p:grpSpPr>
          <a:xfrm>
            <a:off x="270520" y="225967"/>
            <a:ext cx="175260" cy="2964623"/>
            <a:chOff x="270520" y="1140367"/>
            <a:chExt cx="175260" cy="2964623"/>
          </a:xfrm>
        </p:grpSpPr>
        <p:grpSp>
          <p:nvGrpSpPr>
            <p:cNvPr id="497" name="Google Shape;497;p259"/>
            <p:cNvGrpSpPr/>
            <p:nvPr/>
          </p:nvGrpSpPr>
          <p:grpSpPr>
            <a:xfrm>
              <a:off x="270520" y="2780648"/>
              <a:ext cx="175260" cy="1324342"/>
              <a:chOff x="129115" y="2837210"/>
              <a:chExt cx="175260" cy="1324342"/>
            </a:xfrm>
          </p:grpSpPr>
          <p:sp>
            <p:nvSpPr>
              <p:cNvPr id="498" name="Google Shape;498;p259"/>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99" name="Google Shape;499;p259"/>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500" name="Google Shape;500;p259"/>
            <p:cNvGrpSpPr/>
            <p:nvPr/>
          </p:nvGrpSpPr>
          <p:grpSpPr>
            <a:xfrm>
              <a:off x="270520" y="1140367"/>
              <a:ext cx="175260" cy="1310953"/>
              <a:chOff x="129115" y="1196929"/>
              <a:chExt cx="175260" cy="1310953"/>
            </a:xfrm>
          </p:grpSpPr>
          <p:cxnSp>
            <p:nvCxnSpPr>
              <p:cNvPr id="501" name="Google Shape;501;p259"/>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502" name="Google Shape;502;p259"/>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sp>
        <p:nvSpPr>
          <p:cNvPr id="503" name="Google Shape;503;p259"/>
          <p:cNvSpPr txBox="1"/>
          <p:nvPr/>
        </p:nvSpPr>
        <p:spPr>
          <a:xfrm>
            <a:off x="445780" y="1901300"/>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lt2"/>
                </a:solidFill>
                <a:latin typeface="Public Sans"/>
                <a:ea typeface="Public Sans"/>
                <a:cs typeface="Public Sans"/>
                <a:sym typeface="Public Sans"/>
              </a:rPr>
              <a:t>Task -5</a:t>
            </a:r>
            <a:endParaRPr sz="1400" b="0" i="0" u="none" strike="noStrike" cap="none">
              <a:solidFill>
                <a:srgbClr val="000000"/>
              </a:solidFill>
              <a:latin typeface="Arial"/>
              <a:ea typeface="Arial"/>
              <a:cs typeface="Arial"/>
              <a:sym typeface="Arial"/>
            </a:endParaRPr>
          </a:p>
        </p:txBody>
      </p:sp>
      <p:sp>
        <p:nvSpPr>
          <p:cNvPr id="504" name="Google Shape;504;p259"/>
          <p:cNvSpPr txBox="1"/>
          <p:nvPr/>
        </p:nvSpPr>
        <p:spPr>
          <a:xfrm>
            <a:off x="445779" y="237121"/>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dk2"/>
                </a:solidFill>
                <a:latin typeface="Public Sans"/>
                <a:ea typeface="Public Sans"/>
                <a:cs typeface="Public Sans"/>
                <a:sym typeface="Public Sans"/>
              </a:rPr>
              <a:t>Task -4</a:t>
            </a:r>
            <a:endParaRPr sz="1400" b="0" i="0" u="none" strike="noStrike" cap="none">
              <a:solidFill>
                <a:srgbClr val="000000"/>
              </a:solidFill>
              <a:latin typeface="Arial"/>
              <a:ea typeface="Arial"/>
              <a:cs typeface="Arial"/>
              <a:sym typeface="Arial"/>
            </a:endParaRPr>
          </a:p>
        </p:txBody>
      </p:sp>
      <p:sp>
        <p:nvSpPr>
          <p:cNvPr id="505" name="Google Shape;505;p259"/>
          <p:cNvSpPr txBox="1"/>
          <p:nvPr/>
        </p:nvSpPr>
        <p:spPr>
          <a:xfrm>
            <a:off x="489450" y="1058210"/>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
        <p:nvSpPr>
          <p:cNvPr id="506" name="Google Shape;506;p259"/>
          <p:cNvSpPr txBox="1"/>
          <p:nvPr/>
        </p:nvSpPr>
        <p:spPr>
          <a:xfrm>
            <a:off x="489450" y="2722389"/>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Caption">
  <p:cSld name="1_Caption 33">
    <p:spTree>
      <p:nvGrpSpPr>
        <p:cNvPr id="1" name="Shape 507"/>
        <p:cNvGrpSpPr/>
        <p:nvPr/>
      </p:nvGrpSpPr>
      <p:grpSpPr>
        <a:xfrm>
          <a:off x="0" y="0"/>
          <a:ext cx="0" cy="0"/>
          <a:chOff x="0" y="0"/>
          <a:chExt cx="0" cy="0"/>
        </a:xfrm>
      </p:grpSpPr>
      <p:pic>
        <p:nvPicPr>
          <p:cNvPr id="508" name="Google Shape;508;p260"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0" y="0"/>
            <a:ext cx="9143990" cy="5148000"/>
          </a:xfrm>
          <a:prstGeom prst="rect">
            <a:avLst/>
          </a:prstGeom>
          <a:noFill/>
          <a:ln>
            <a:noFill/>
          </a:ln>
        </p:spPr>
      </p:pic>
      <p:grpSp>
        <p:nvGrpSpPr>
          <p:cNvPr id="509" name="Google Shape;509;p260"/>
          <p:cNvGrpSpPr/>
          <p:nvPr/>
        </p:nvGrpSpPr>
        <p:grpSpPr>
          <a:xfrm>
            <a:off x="270520" y="225967"/>
            <a:ext cx="175260" cy="2964623"/>
            <a:chOff x="270520" y="1140367"/>
            <a:chExt cx="175260" cy="2964623"/>
          </a:xfrm>
        </p:grpSpPr>
        <p:grpSp>
          <p:nvGrpSpPr>
            <p:cNvPr id="510" name="Google Shape;510;p260"/>
            <p:cNvGrpSpPr/>
            <p:nvPr/>
          </p:nvGrpSpPr>
          <p:grpSpPr>
            <a:xfrm>
              <a:off x="270520" y="2780648"/>
              <a:ext cx="175260" cy="1324342"/>
              <a:chOff x="129115" y="2837210"/>
              <a:chExt cx="175260" cy="1324342"/>
            </a:xfrm>
          </p:grpSpPr>
          <p:sp>
            <p:nvSpPr>
              <p:cNvPr id="511" name="Google Shape;511;p260"/>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512" name="Google Shape;512;p260"/>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513" name="Google Shape;513;p260"/>
            <p:cNvGrpSpPr/>
            <p:nvPr/>
          </p:nvGrpSpPr>
          <p:grpSpPr>
            <a:xfrm>
              <a:off x="270520" y="1140367"/>
              <a:ext cx="175260" cy="1310953"/>
              <a:chOff x="129115" y="1196929"/>
              <a:chExt cx="175260" cy="1310953"/>
            </a:xfrm>
          </p:grpSpPr>
          <p:cxnSp>
            <p:nvCxnSpPr>
              <p:cNvPr id="514" name="Google Shape;514;p260"/>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515" name="Google Shape;515;p260"/>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sp>
        <p:nvSpPr>
          <p:cNvPr id="516" name="Google Shape;516;p260"/>
          <p:cNvSpPr txBox="1">
            <a:spLocks noGrp="1"/>
          </p:cNvSpPr>
          <p:nvPr>
            <p:ph type="body" idx="1"/>
          </p:nvPr>
        </p:nvSpPr>
        <p:spPr>
          <a:xfrm>
            <a:off x="446700" y="29829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7" name="Google Shape;517;p260"/>
          <p:cNvSpPr txBox="1">
            <a:spLocks noGrp="1"/>
          </p:cNvSpPr>
          <p:nvPr>
            <p:ph type="body" idx="2"/>
          </p:nvPr>
        </p:nvSpPr>
        <p:spPr>
          <a:xfrm>
            <a:off x="454281" y="1895111"/>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8" name="Google Shape;518;p260"/>
          <p:cNvSpPr txBox="1">
            <a:spLocks noGrp="1"/>
          </p:cNvSpPr>
          <p:nvPr>
            <p:ph type="body" idx="3"/>
          </p:nvPr>
        </p:nvSpPr>
        <p:spPr>
          <a:xfrm>
            <a:off x="446700" y="712431"/>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9" name="Google Shape;519;p260"/>
          <p:cNvSpPr txBox="1">
            <a:spLocks noGrp="1"/>
          </p:cNvSpPr>
          <p:nvPr>
            <p:ph type="body" idx="4"/>
          </p:nvPr>
        </p:nvSpPr>
        <p:spPr>
          <a:xfrm>
            <a:off x="454281" y="2309245"/>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Caption">
  <p:cSld name="1_Caption 34">
    <p:spTree>
      <p:nvGrpSpPr>
        <p:cNvPr id="1" name="Shape 520"/>
        <p:cNvGrpSpPr/>
        <p:nvPr/>
      </p:nvGrpSpPr>
      <p:grpSpPr>
        <a:xfrm>
          <a:off x="0" y="0"/>
          <a:ext cx="0" cy="0"/>
          <a:chOff x="0" y="0"/>
          <a:chExt cx="0" cy="0"/>
        </a:xfrm>
      </p:grpSpPr>
      <p:pic>
        <p:nvPicPr>
          <p:cNvPr id="521" name="Google Shape;521;p261"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0" y="0"/>
            <a:ext cx="9144000" cy="5143500"/>
          </a:xfrm>
          <a:prstGeom prst="rect">
            <a:avLst/>
          </a:prstGeom>
          <a:noFill/>
          <a:ln>
            <a:noFill/>
          </a:ln>
        </p:spPr>
      </p:pic>
      <p:grpSp>
        <p:nvGrpSpPr>
          <p:cNvPr id="522" name="Google Shape;522;p261"/>
          <p:cNvGrpSpPr/>
          <p:nvPr/>
        </p:nvGrpSpPr>
        <p:grpSpPr>
          <a:xfrm>
            <a:off x="240067" y="2283802"/>
            <a:ext cx="8663867" cy="930794"/>
            <a:chOff x="198438" y="775483"/>
            <a:chExt cx="8634888" cy="927681"/>
          </a:xfrm>
        </p:grpSpPr>
        <p:pic>
          <p:nvPicPr>
            <p:cNvPr id="523" name="Google Shape;523;p261"/>
            <p:cNvPicPr preferRelativeResize="0"/>
            <p:nvPr/>
          </p:nvPicPr>
          <p:blipFill rotWithShape="1">
            <a:blip r:embed="rId3" cstate="print">
              <a:alphaModFix/>
              <a:extLst>
                <a:ext uri="{28A0092B-C50C-407E-A947-70E740481C1C}">
                  <a14:useLocalDpi xmlns:a14="http://schemas.microsoft.com/office/drawing/2010/main" val="0"/>
                </a:ext>
              </a:extLst>
            </a:blip>
            <a:srcRect/>
            <a:stretch/>
          </p:blipFill>
          <p:spPr>
            <a:xfrm>
              <a:off x="198438" y="775483"/>
              <a:ext cx="8634888" cy="927681"/>
            </a:xfrm>
            <a:prstGeom prst="rect">
              <a:avLst/>
            </a:prstGeom>
            <a:noFill/>
            <a:ln>
              <a:noFill/>
            </a:ln>
          </p:spPr>
        </p:pic>
        <p:sp>
          <p:nvSpPr>
            <p:cNvPr id="524" name="Google Shape;524;p261"/>
            <p:cNvSpPr txBox="1"/>
            <p:nvPr/>
          </p:nvSpPr>
          <p:spPr>
            <a:xfrm>
              <a:off x="1373561"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1</a:t>
              </a:r>
              <a:endParaRPr sz="1300" b="0" i="0" u="none" strike="noStrike" cap="none">
                <a:solidFill>
                  <a:schemeClr val="dk1"/>
                </a:solidFill>
                <a:latin typeface="Calibri"/>
                <a:ea typeface="Calibri"/>
                <a:cs typeface="Calibri"/>
                <a:sym typeface="Calibri"/>
              </a:endParaRPr>
            </a:p>
          </p:txBody>
        </p:sp>
        <p:sp>
          <p:nvSpPr>
            <p:cNvPr id="525" name="Google Shape;525;p261"/>
            <p:cNvSpPr txBox="1"/>
            <p:nvPr/>
          </p:nvSpPr>
          <p:spPr>
            <a:xfrm>
              <a:off x="331586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2</a:t>
              </a:r>
              <a:endParaRPr sz="1300" b="0" i="0" u="none" strike="noStrike" cap="none">
                <a:solidFill>
                  <a:schemeClr val="dk1"/>
                </a:solidFill>
                <a:latin typeface="Calibri"/>
                <a:ea typeface="Calibri"/>
                <a:cs typeface="Calibri"/>
                <a:sym typeface="Calibri"/>
              </a:endParaRPr>
            </a:p>
          </p:txBody>
        </p:sp>
        <p:sp>
          <p:nvSpPr>
            <p:cNvPr id="526" name="Google Shape;526;p261"/>
            <p:cNvSpPr txBox="1"/>
            <p:nvPr/>
          </p:nvSpPr>
          <p:spPr>
            <a:xfrm>
              <a:off x="522594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3</a:t>
              </a:r>
              <a:endParaRPr sz="1300" b="0" i="0" u="none" strike="noStrike" cap="none">
                <a:solidFill>
                  <a:schemeClr val="dk1"/>
                </a:solidFill>
                <a:latin typeface="Calibri"/>
                <a:ea typeface="Calibri"/>
                <a:cs typeface="Calibri"/>
                <a:sym typeface="Calibri"/>
              </a:endParaRPr>
            </a:p>
          </p:txBody>
        </p:sp>
        <p:sp>
          <p:nvSpPr>
            <p:cNvPr id="527" name="Google Shape;527;p261"/>
            <p:cNvSpPr txBox="1"/>
            <p:nvPr/>
          </p:nvSpPr>
          <p:spPr>
            <a:xfrm>
              <a:off x="7168257"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4</a:t>
              </a:r>
              <a:endParaRPr sz="1300" b="0" i="0" u="none" strike="noStrike" cap="none">
                <a:solidFill>
                  <a:schemeClr val="dk1"/>
                </a:solidFill>
                <a:latin typeface="Calibri"/>
                <a:ea typeface="Calibri"/>
                <a:cs typeface="Calibri"/>
                <a:sym typeface="Calibri"/>
              </a:endParaRPr>
            </a:p>
          </p:txBody>
        </p:sp>
      </p:grpSp>
      <p:sp>
        <p:nvSpPr>
          <p:cNvPr id="528" name="Google Shape;528;p261"/>
          <p:cNvSpPr txBox="1">
            <a:spLocks noGrp="1"/>
          </p:cNvSpPr>
          <p:nvPr>
            <p:ph type="body" idx="1"/>
          </p:nvPr>
        </p:nvSpPr>
        <p:spPr>
          <a:xfrm>
            <a:off x="590581"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29" name="Google Shape;529;p261"/>
          <p:cNvSpPr txBox="1">
            <a:spLocks noGrp="1"/>
          </p:cNvSpPr>
          <p:nvPr>
            <p:ph type="body" idx="2"/>
          </p:nvPr>
        </p:nvSpPr>
        <p:spPr>
          <a:xfrm>
            <a:off x="2539407"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30" name="Google Shape;530;p261"/>
          <p:cNvSpPr txBox="1">
            <a:spLocks noGrp="1"/>
          </p:cNvSpPr>
          <p:nvPr>
            <p:ph type="body" idx="3"/>
          </p:nvPr>
        </p:nvSpPr>
        <p:spPr>
          <a:xfrm>
            <a:off x="6404724"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31" name="Google Shape;531;p261"/>
          <p:cNvSpPr txBox="1">
            <a:spLocks noGrp="1"/>
          </p:cNvSpPr>
          <p:nvPr>
            <p:ph type="body" idx="4"/>
          </p:nvPr>
        </p:nvSpPr>
        <p:spPr>
          <a:xfrm>
            <a:off x="4455898"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32" name="Google Shape;532;p26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33" name="Google Shape;533;p26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Caption">
  <p:cSld name="1_Caption 35">
    <p:spTree>
      <p:nvGrpSpPr>
        <p:cNvPr id="1" name="Shape 534"/>
        <p:cNvGrpSpPr/>
        <p:nvPr/>
      </p:nvGrpSpPr>
      <p:grpSpPr>
        <a:xfrm>
          <a:off x="0" y="0"/>
          <a:ext cx="0" cy="0"/>
          <a:chOff x="0" y="0"/>
          <a:chExt cx="0" cy="0"/>
        </a:xfrm>
      </p:grpSpPr>
      <p:pic>
        <p:nvPicPr>
          <p:cNvPr id="535" name="Google Shape;535;p262"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0" y="0"/>
            <a:ext cx="9144000" cy="5143500"/>
          </a:xfrm>
          <a:prstGeom prst="rect">
            <a:avLst/>
          </a:prstGeom>
          <a:noFill/>
          <a:ln>
            <a:noFill/>
          </a:ln>
        </p:spPr>
      </p:pic>
      <p:sp>
        <p:nvSpPr>
          <p:cNvPr id="536" name="Google Shape;536;p262"/>
          <p:cNvSpPr/>
          <p:nvPr/>
        </p:nvSpPr>
        <p:spPr>
          <a:xfrm>
            <a:off x="775398" y="1631221"/>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37" name="Google Shape;537;p262"/>
          <p:cNvSpPr/>
          <p:nvPr/>
        </p:nvSpPr>
        <p:spPr>
          <a:xfrm>
            <a:off x="777473" y="3291039"/>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38" name="Google Shape;538;p262"/>
          <p:cNvSpPr/>
          <p:nvPr/>
        </p:nvSpPr>
        <p:spPr>
          <a:xfrm>
            <a:off x="5148140" y="1631221"/>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39" name="Google Shape;539;p262"/>
          <p:cNvSpPr/>
          <p:nvPr/>
        </p:nvSpPr>
        <p:spPr>
          <a:xfrm>
            <a:off x="5150215" y="3291039"/>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40" name="Google Shape;540;p262"/>
          <p:cNvSpPr txBox="1">
            <a:spLocks noGrp="1"/>
          </p:cNvSpPr>
          <p:nvPr>
            <p:ph type="body" idx="1"/>
          </p:nvPr>
        </p:nvSpPr>
        <p:spPr>
          <a:xfrm>
            <a:off x="1877630"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1" name="Google Shape;541;p262"/>
          <p:cNvSpPr txBox="1">
            <a:spLocks noGrp="1"/>
          </p:cNvSpPr>
          <p:nvPr>
            <p:ph type="body" idx="2"/>
          </p:nvPr>
        </p:nvSpPr>
        <p:spPr>
          <a:xfrm>
            <a:off x="6243215"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2" name="Google Shape;542;p262"/>
          <p:cNvSpPr txBox="1">
            <a:spLocks noGrp="1"/>
          </p:cNvSpPr>
          <p:nvPr>
            <p:ph type="body" idx="3"/>
          </p:nvPr>
        </p:nvSpPr>
        <p:spPr>
          <a:xfrm>
            <a:off x="1877630"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3" name="Google Shape;543;p262"/>
          <p:cNvSpPr txBox="1">
            <a:spLocks noGrp="1"/>
          </p:cNvSpPr>
          <p:nvPr>
            <p:ph type="body" idx="4"/>
          </p:nvPr>
        </p:nvSpPr>
        <p:spPr>
          <a:xfrm>
            <a:off x="6243215"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4" name="Google Shape;544;p262"/>
          <p:cNvSpPr>
            <a:spLocks noGrp="1"/>
          </p:cNvSpPr>
          <p:nvPr>
            <p:ph type="pic" idx="5"/>
          </p:nvPr>
        </p:nvSpPr>
        <p:spPr>
          <a:xfrm>
            <a:off x="784630" y="1640956"/>
            <a:ext cx="931297" cy="930794"/>
          </a:xfrm>
          <a:prstGeom prst="rect">
            <a:avLst/>
          </a:prstGeom>
          <a:noFill/>
          <a:ln>
            <a:noFill/>
          </a:ln>
        </p:spPr>
      </p:sp>
      <p:sp>
        <p:nvSpPr>
          <p:cNvPr id="545" name="Google Shape;545;p262"/>
          <p:cNvSpPr>
            <a:spLocks noGrp="1"/>
          </p:cNvSpPr>
          <p:nvPr>
            <p:ph type="pic" idx="6"/>
          </p:nvPr>
        </p:nvSpPr>
        <p:spPr>
          <a:xfrm>
            <a:off x="5150215" y="1640956"/>
            <a:ext cx="931297" cy="930794"/>
          </a:xfrm>
          <a:prstGeom prst="rect">
            <a:avLst/>
          </a:prstGeom>
          <a:noFill/>
          <a:ln>
            <a:noFill/>
          </a:ln>
        </p:spPr>
      </p:sp>
      <p:sp>
        <p:nvSpPr>
          <p:cNvPr id="546" name="Google Shape;546;p262"/>
          <p:cNvSpPr>
            <a:spLocks noGrp="1"/>
          </p:cNvSpPr>
          <p:nvPr>
            <p:ph type="pic" idx="7"/>
          </p:nvPr>
        </p:nvSpPr>
        <p:spPr>
          <a:xfrm>
            <a:off x="784630" y="3302767"/>
            <a:ext cx="931297" cy="930794"/>
          </a:xfrm>
          <a:prstGeom prst="rect">
            <a:avLst/>
          </a:prstGeom>
          <a:noFill/>
          <a:ln>
            <a:noFill/>
          </a:ln>
        </p:spPr>
      </p:sp>
      <p:sp>
        <p:nvSpPr>
          <p:cNvPr id="547" name="Google Shape;547;p262"/>
          <p:cNvSpPr>
            <a:spLocks noGrp="1"/>
          </p:cNvSpPr>
          <p:nvPr>
            <p:ph type="pic" idx="8"/>
          </p:nvPr>
        </p:nvSpPr>
        <p:spPr>
          <a:xfrm>
            <a:off x="5150215" y="3302767"/>
            <a:ext cx="931297" cy="930794"/>
          </a:xfrm>
          <a:prstGeom prst="rect">
            <a:avLst/>
          </a:prstGeom>
          <a:noFill/>
          <a:ln>
            <a:noFill/>
          </a:ln>
        </p:spPr>
      </p:sp>
      <p:sp>
        <p:nvSpPr>
          <p:cNvPr id="548" name="Google Shape;548;p26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49" name="Google Shape;549;p26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Thank you">
    <p:spTree>
      <p:nvGrpSpPr>
        <p:cNvPr id="1" name="Shape 61"/>
        <p:cNvGrpSpPr/>
        <p:nvPr/>
      </p:nvGrpSpPr>
      <p:grpSpPr>
        <a:xfrm>
          <a:off x="0" y="0"/>
          <a:ext cx="0" cy="0"/>
          <a:chOff x="0" y="0"/>
          <a:chExt cx="0" cy="0"/>
        </a:xfrm>
      </p:grpSpPr>
      <p:pic>
        <p:nvPicPr>
          <p:cNvPr id="62" name="Google Shape;62;p218" descr="Graphical user interface, application&#10;&#10;Description automatically generated"/>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0" y="0"/>
            <a:ext cx="9144000" cy="5143500"/>
          </a:xfrm>
          <a:prstGeom prst="rect">
            <a:avLst/>
          </a:prstGeom>
          <a:noFill/>
          <a:ln>
            <a:noFill/>
          </a:ln>
        </p:spPr>
      </p:pic>
      <p:pic>
        <p:nvPicPr>
          <p:cNvPr id="63" name="Google Shape;63;p218" descr="Shape&#10;&#10;Description automatically generated with low confidence"/>
          <p:cNvPicPr preferRelativeResize="0"/>
          <p:nvPr/>
        </p:nvPicPr>
        <p:blipFill rotWithShape="1">
          <a:blip r:embed="rId3" cstate="print">
            <a:alphaModFix/>
            <a:extLst>
              <a:ext uri="{28A0092B-C50C-407E-A947-70E740481C1C}">
                <a14:useLocalDpi xmlns:a14="http://schemas.microsoft.com/office/drawing/2010/main" val="0"/>
              </a:ext>
            </a:extLst>
          </a:blip>
          <a:srcRect/>
          <a:stretch/>
        </p:blipFill>
        <p:spPr>
          <a:xfrm>
            <a:off x="0" y="0"/>
            <a:ext cx="9144000" cy="5143500"/>
          </a:xfrm>
          <a:prstGeom prst="rect">
            <a:avLst/>
          </a:prstGeom>
          <a:noFill/>
          <a:ln>
            <a:noFill/>
          </a:ln>
        </p:spPr>
      </p:pic>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Caption">
  <p:cSld name="1_Caption 36">
    <p:spTree>
      <p:nvGrpSpPr>
        <p:cNvPr id="1" name="Shape 550"/>
        <p:cNvGrpSpPr/>
        <p:nvPr/>
      </p:nvGrpSpPr>
      <p:grpSpPr>
        <a:xfrm>
          <a:off x="0" y="0"/>
          <a:ext cx="0" cy="0"/>
          <a:chOff x="0" y="0"/>
          <a:chExt cx="0" cy="0"/>
        </a:xfrm>
      </p:grpSpPr>
      <p:pic>
        <p:nvPicPr>
          <p:cNvPr id="551" name="Google Shape;551;p263"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0" y="0"/>
            <a:ext cx="9144000" cy="5143500"/>
          </a:xfrm>
          <a:prstGeom prst="rect">
            <a:avLst/>
          </a:prstGeom>
          <a:noFill/>
          <a:ln>
            <a:noFill/>
          </a:ln>
        </p:spPr>
      </p:pic>
      <p:grpSp>
        <p:nvGrpSpPr>
          <p:cNvPr id="552" name="Google Shape;552;p263"/>
          <p:cNvGrpSpPr/>
          <p:nvPr/>
        </p:nvGrpSpPr>
        <p:grpSpPr>
          <a:xfrm>
            <a:off x="0" y="2399230"/>
            <a:ext cx="9144001" cy="2349751"/>
            <a:chOff x="0" y="2182920"/>
            <a:chExt cx="9144001" cy="2349751"/>
          </a:xfrm>
        </p:grpSpPr>
        <p:sp>
          <p:nvSpPr>
            <p:cNvPr id="553" name="Google Shape;553;p263"/>
            <p:cNvSpPr/>
            <p:nvPr/>
          </p:nvSpPr>
          <p:spPr>
            <a:xfrm>
              <a:off x="0" y="2689734"/>
              <a:ext cx="9144001" cy="1842937"/>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554" name="Google Shape;554;p263"/>
            <p:cNvGrpSpPr/>
            <p:nvPr/>
          </p:nvGrpSpPr>
          <p:grpSpPr>
            <a:xfrm>
              <a:off x="1229347" y="2182920"/>
              <a:ext cx="6685306" cy="1002265"/>
              <a:chOff x="976268" y="2064936"/>
              <a:chExt cx="6685306" cy="1002265"/>
            </a:xfrm>
          </p:grpSpPr>
          <p:sp>
            <p:nvSpPr>
              <p:cNvPr id="555" name="Google Shape;555;p263"/>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56" name="Google Shape;556;p263"/>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57" name="Google Shape;557;p263"/>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558" name="Google Shape;558;p263"/>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9" name="Google Shape;559;p263"/>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0" name="Google Shape;560;p263"/>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1" name="Google Shape;561;p263"/>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2" name="Google Shape;562;p263"/>
          <p:cNvSpPr>
            <a:spLocks noGrp="1"/>
          </p:cNvSpPr>
          <p:nvPr>
            <p:ph type="pic" idx="5"/>
          </p:nvPr>
        </p:nvSpPr>
        <p:spPr>
          <a:xfrm>
            <a:off x="1460973" y="2631002"/>
            <a:ext cx="539010" cy="538720"/>
          </a:xfrm>
          <a:prstGeom prst="rect">
            <a:avLst/>
          </a:prstGeom>
          <a:noFill/>
          <a:ln>
            <a:noFill/>
          </a:ln>
        </p:spPr>
      </p:sp>
      <p:sp>
        <p:nvSpPr>
          <p:cNvPr id="563" name="Google Shape;563;p263"/>
          <p:cNvSpPr>
            <a:spLocks noGrp="1"/>
          </p:cNvSpPr>
          <p:nvPr>
            <p:ph type="pic" idx="6"/>
          </p:nvPr>
        </p:nvSpPr>
        <p:spPr>
          <a:xfrm>
            <a:off x="4302493" y="2631002"/>
            <a:ext cx="539010" cy="538720"/>
          </a:xfrm>
          <a:prstGeom prst="rect">
            <a:avLst/>
          </a:prstGeom>
          <a:noFill/>
          <a:ln>
            <a:noFill/>
          </a:ln>
        </p:spPr>
      </p:sp>
      <p:sp>
        <p:nvSpPr>
          <p:cNvPr id="564" name="Google Shape;564;p263"/>
          <p:cNvSpPr>
            <a:spLocks noGrp="1"/>
          </p:cNvSpPr>
          <p:nvPr>
            <p:ph type="pic" idx="7"/>
          </p:nvPr>
        </p:nvSpPr>
        <p:spPr>
          <a:xfrm>
            <a:off x="7144013" y="2631002"/>
            <a:ext cx="539010" cy="538720"/>
          </a:xfrm>
          <a:prstGeom prst="rect">
            <a:avLst/>
          </a:prstGeom>
          <a:noFill/>
          <a:ln>
            <a:noFill/>
          </a:ln>
        </p:spPr>
      </p:sp>
      <p:sp>
        <p:nvSpPr>
          <p:cNvPr id="565" name="Google Shape;565;p26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66" name="Google Shape;566;p26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Caption">
  <p:cSld name="Infographics ">
    <p:spTree>
      <p:nvGrpSpPr>
        <p:cNvPr id="1" name="Shape 567"/>
        <p:cNvGrpSpPr/>
        <p:nvPr/>
      </p:nvGrpSpPr>
      <p:grpSpPr>
        <a:xfrm>
          <a:off x="0" y="0"/>
          <a:ext cx="0" cy="0"/>
          <a:chOff x="0" y="0"/>
          <a:chExt cx="0" cy="0"/>
        </a:xfrm>
      </p:grpSpPr>
      <p:grpSp>
        <p:nvGrpSpPr>
          <p:cNvPr id="568" name="Google Shape;568;p264"/>
          <p:cNvGrpSpPr/>
          <p:nvPr/>
        </p:nvGrpSpPr>
        <p:grpSpPr>
          <a:xfrm>
            <a:off x="3138739" y="1728182"/>
            <a:ext cx="2866522" cy="2848912"/>
            <a:chOff x="-15798" y="0"/>
            <a:chExt cx="2571596" cy="2555798"/>
          </a:xfrm>
        </p:grpSpPr>
        <p:sp>
          <p:nvSpPr>
            <p:cNvPr id="569" name="Google Shape;569;p264"/>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rgbClr val="96C0D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70" name="Google Shape;570;p264"/>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rgbClr val="B1C78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71" name="Google Shape;571;p264"/>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rgbClr val="E0BA8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72" name="Google Shape;572;p264"/>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rgbClr val="E397A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73" name="Google Shape;573;p264"/>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grpSp>
      <p:sp>
        <p:nvSpPr>
          <p:cNvPr id="574" name="Google Shape;574;p264"/>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5" name="Google Shape;575;p264"/>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6" name="Google Shape;576;p264"/>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7" name="Google Shape;577;p264"/>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8" name="Google Shape;578;p264"/>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9" name="Google Shape;579;p264"/>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0" name="Google Shape;580;p264"/>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1" name="Google Shape;581;p264"/>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2" name="Google Shape;582;p264"/>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3" name="Google Shape;583;p264"/>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4" name="Google Shape;584;p264"/>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5" name="Google Shape;585;p264"/>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6" name="Google Shape;586;p264"/>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Caption">
  <p:cSld name="1_Caption 37">
    <p:spTree>
      <p:nvGrpSpPr>
        <p:cNvPr id="1" name="Shape 587"/>
        <p:cNvGrpSpPr/>
        <p:nvPr/>
      </p:nvGrpSpPr>
      <p:grpSpPr>
        <a:xfrm>
          <a:off x="0" y="0"/>
          <a:ext cx="0" cy="0"/>
          <a:chOff x="0" y="0"/>
          <a:chExt cx="0" cy="0"/>
        </a:xfrm>
      </p:grpSpPr>
      <p:grpSp>
        <p:nvGrpSpPr>
          <p:cNvPr id="588" name="Google Shape;588;p265"/>
          <p:cNvGrpSpPr/>
          <p:nvPr/>
        </p:nvGrpSpPr>
        <p:grpSpPr>
          <a:xfrm>
            <a:off x="3138739" y="1728182"/>
            <a:ext cx="2866522" cy="2848912"/>
            <a:chOff x="-15798" y="0"/>
            <a:chExt cx="2571596" cy="2555798"/>
          </a:xfrm>
        </p:grpSpPr>
        <p:sp>
          <p:nvSpPr>
            <p:cNvPr id="589" name="Google Shape;589;p265"/>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90" name="Google Shape;590;p265"/>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91" name="Google Shape;591;p265"/>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92" name="Google Shape;592;p265"/>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93" name="Google Shape;593;p265"/>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grpSp>
      <p:sp>
        <p:nvSpPr>
          <p:cNvPr id="594" name="Google Shape;594;p265"/>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5" name="Google Shape;595;p265"/>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6" name="Google Shape;596;p265"/>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7" name="Google Shape;597;p265"/>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8" name="Google Shape;598;p265"/>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9" name="Google Shape;599;p265"/>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0" name="Google Shape;600;p265"/>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1" name="Google Shape;601;p265"/>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2" name="Google Shape;602;p265"/>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3" name="Google Shape;603;p265"/>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4" name="Google Shape;604;p265"/>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5" name="Google Shape;605;p265"/>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6" name="Google Shape;606;p265"/>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Caption">
  <p:cSld name="1_Caption 38">
    <p:spTree>
      <p:nvGrpSpPr>
        <p:cNvPr id="1" name="Shape 607"/>
        <p:cNvGrpSpPr/>
        <p:nvPr/>
      </p:nvGrpSpPr>
      <p:grpSpPr>
        <a:xfrm>
          <a:off x="0" y="0"/>
          <a:ext cx="0" cy="0"/>
          <a:chOff x="0" y="0"/>
          <a:chExt cx="0" cy="0"/>
        </a:xfrm>
      </p:grpSpPr>
      <p:pic>
        <p:nvPicPr>
          <p:cNvPr id="608" name="Google Shape;608;p266"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0" y="0"/>
            <a:ext cx="9143990" cy="5143494"/>
          </a:xfrm>
          <a:prstGeom prst="rect">
            <a:avLst/>
          </a:prstGeom>
          <a:noFill/>
          <a:ln>
            <a:noFill/>
          </a:ln>
        </p:spPr>
      </p:pic>
      <p:grpSp>
        <p:nvGrpSpPr>
          <p:cNvPr id="609" name="Google Shape;609;p266"/>
          <p:cNvGrpSpPr/>
          <p:nvPr/>
        </p:nvGrpSpPr>
        <p:grpSpPr>
          <a:xfrm>
            <a:off x="2525214" y="825411"/>
            <a:ext cx="4093572" cy="4069088"/>
            <a:chOff x="2519466" y="821088"/>
            <a:chExt cx="4348428" cy="4322420"/>
          </a:xfrm>
        </p:grpSpPr>
        <p:sp>
          <p:nvSpPr>
            <p:cNvPr id="610" name="Google Shape;610;p266"/>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1" name="Google Shape;611;p266"/>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2" name="Google Shape;612;p266"/>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3" name="Google Shape;613;p266"/>
            <p:cNvSpPr/>
            <p:nvPr/>
          </p:nvSpPr>
          <p:spPr>
            <a:xfrm>
              <a:off x="4701894" y="1904474"/>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4" name="Google Shape;614;p266"/>
            <p:cNvSpPr/>
            <p:nvPr/>
          </p:nvSpPr>
          <p:spPr>
            <a:xfrm>
              <a:off x="2519466" y="1904508"/>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5" name="Google Shape;615;p266"/>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616" name="Google Shape;616;p266"/>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7" name="Google Shape;617;p266"/>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8" name="Google Shape;618;p266"/>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9" name="Google Shape;619;p266"/>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20" name="Google Shape;620;p26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21" name="Google Shape;621;p26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Caption">
  <p:cSld name="1_Caption 39">
    <p:spTree>
      <p:nvGrpSpPr>
        <p:cNvPr id="1" name="Shape 622"/>
        <p:cNvGrpSpPr/>
        <p:nvPr/>
      </p:nvGrpSpPr>
      <p:grpSpPr>
        <a:xfrm>
          <a:off x="0" y="0"/>
          <a:ext cx="0" cy="0"/>
          <a:chOff x="0" y="0"/>
          <a:chExt cx="0" cy="0"/>
        </a:xfrm>
      </p:grpSpPr>
      <p:pic>
        <p:nvPicPr>
          <p:cNvPr id="623" name="Google Shape;623;p267"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0" y="0"/>
            <a:ext cx="9143990" cy="5143494"/>
          </a:xfrm>
          <a:prstGeom prst="rect">
            <a:avLst/>
          </a:prstGeom>
          <a:noFill/>
          <a:ln>
            <a:noFill/>
          </a:ln>
        </p:spPr>
      </p:pic>
      <p:grpSp>
        <p:nvGrpSpPr>
          <p:cNvPr id="624" name="Google Shape;624;p267"/>
          <p:cNvGrpSpPr/>
          <p:nvPr/>
        </p:nvGrpSpPr>
        <p:grpSpPr>
          <a:xfrm>
            <a:off x="2525214" y="825411"/>
            <a:ext cx="4093572" cy="4069088"/>
            <a:chOff x="2519466" y="821088"/>
            <a:chExt cx="4348428" cy="4322420"/>
          </a:xfrm>
        </p:grpSpPr>
        <p:sp>
          <p:nvSpPr>
            <p:cNvPr id="625" name="Google Shape;625;p267"/>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26" name="Google Shape;626;p267"/>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27" name="Google Shape;627;p267"/>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28" name="Google Shape;628;p267"/>
            <p:cNvSpPr/>
            <p:nvPr/>
          </p:nvSpPr>
          <p:spPr>
            <a:xfrm>
              <a:off x="4701894" y="1904474"/>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29" name="Google Shape;629;p267"/>
            <p:cNvSpPr/>
            <p:nvPr/>
          </p:nvSpPr>
          <p:spPr>
            <a:xfrm>
              <a:off x="2519466" y="1904508"/>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30" name="Google Shape;630;p267"/>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631" name="Google Shape;631;p267"/>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32" name="Google Shape;632;p267"/>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33" name="Google Shape;633;p267"/>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34" name="Google Shape;634;p267"/>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35" name="Google Shape;635;p26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36" name="Google Shape;636;p26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p:spTree>
      <p:nvGrpSpPr>
        <p:cNvPr id="1" name="Shape 637"/>
        <p:cNvGrpSpPr/>
        <p:nvPr/>
      </p:nvGrpSpPr>
      <p:grpSpPr>
        <a:xfrm>
          <a:off x="0" y="0"/>
          <a:ext cx="0" cy="0"/>
          <a:chOff x="0" y="0"/>
          <a:chExt cx="0" cy="0"/>
        </a:xfrm>
      </p:grpSpPr>
      <p:pic>
        <p:nvPicPr>
          <p:cNvPr id="638" name="Google Shape;638;p268"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0" y="0"/>
            <a:ext cx="9143990" cy="5143494"/>
          </a:xfrm>
          <a:prstGeom prst="rect">
            <a:avLst/>
          </a:prstGeom>
          <a:noFill/>
          <a:ln>
            <a:noFill/>
          </a:ln>
        </p:spPr>
      </p:pic>
      <p:sp>
        <p:nvSpPr>
          <p:cNvPr id="639" name="Google Shape;639;p26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40" name="Google Shape;640;p26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641" name="Google Shape;641;p268"/>
          <p:cNvGrpSpPr/>
          <p:nvPr/>
        </p:nvGrpSpPr>
        <p:grpSpPr>
          <a:xfrm>
            <a:off x="881517" y="2193743"/>
            <a:ext cx="397892" cy="646462"/>
            <a:chOff x="1400864" y="1624076"/>
            <a:chExt cx="560368" cy="910439"/>
          </a:xfrm>
        </p:grpSpPr>
        <p:grpSp>
          <p:nvGrpSpPr>
            <p:cNvPr id="642" name="Google Shape;642;p268"/>
            <p:cNvGrpSpPr/>
            <p:nvPr/>
          </p:nvGrpSpPr>
          <p:grpSpPr>
            <a:xfrm>
              <a:off x="1400864" y="1624076"/>
              <a:ext cx="560368" cy="825149"/>
              <a:chOff x="1342876" y="1647676"/>
              <a:chExt cx="560368" cy="825149"/>
            </a:xfrm>
          </p:grpSpPr>
          <p:sp>
            <p:nvSpPr>
              <p:cNvPr id="643" name="Google Shape;643;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44" name="Google Shape;644;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45" name="Google Shape;645;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46" name="Google Shape;646;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47" name="Google Shape;647;p268"/>
          <p:cNvGrpSpPr/>
          <p:nvPr/>
        </p:nvGrpSpPr>
        <p:grpSpPr>
          <a:xfrm>
            <a:off x="2622541" y="2193743"/>
            <a:ext cx="397892" cy="646462"/>
            <a:chOff x="1400864" y="1624076"/>
            <a:chExt cx="560368" cy="910439"/>
          </a:xfrm>
        </p:grpSpPr>
        <p:grpSp>
          <p:nvGrpSpPr>
            <p:cNvPr id="648" name="Google Shape;648;p268"/>
            <p:cNvGrpSpPr/>
            <p:nvPr/>
          </p:nvGrpSpPr>
          <p:grpSpPr>
            <a:xfrm>
              <a:off x="1400864" y="1624076"/>
              <a:ext cx="560368" cy="825149"/>
              <a:chOff x="1342876" y="1647676"/>
              <a:chExt cx="560368" cy="825149"/>
            </a:xfrm>
          </p:grpSpPr>
          <p:sp>
            <p:nvSpPr>
              <p:cNvPr id="649" name="Google Shape;649;p26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50" name="Google Shape;650;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51" name="Google Shape;651;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52" name="Google Shape;652;p268"/>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53" name="Google Shape;653;p268"/>
          <p:cNvGrpSpPr/>
          <p:nvPr/>
        </p:nvGrpSpPr>
        <p:grpSpPr>
          <a:xfrm>
            <a:off x="4363565" y="2193743"/>
            <a:ext cx="397892" cy="646462"/>
            <a:chOff x="1400864" y="1624076"/>
            <a:chExt cx="560368" cy="910439"/>
          </a:xfrm>
        </p:grpSpPr>
        <p:grpSp>
          <p:nvGrpSpPr>
            <p:cNvPr id="654" name="Google Shape;654;p268"/>
            <p:cNvGrpSpPr/>
            <p:nvPr/>
          </p:nvGrpSpPr>
          <p:grpSpPr>
            <a:xfrm>
              <a:off x="1400864" y="1624076"/>
              <a:ext cx="560368" cy="825149"/>
              <a:chOff x="1342876" y="1647676"/>
              <a:chExt cx="560368" cy="825149"/>
            </a:xfrm>
          </p:grpSpPr>
          <p:sp>
            <p:nvSpPr>
              <p:cNvPr id="655" name="Google Shape;655;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56" name="Google Shape;656;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57" name="Google Shape;657;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58" name="Google Shape;658;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59" name="Google Shape;659;p268"/>
          <p:cNvGrpSpPr/>
          <p:nvPr/>
        </p:nvGrpSpPr>
        <p:grpSpPr>
          <a:xfrm>
            <a:off x="6104589" y="2193743"/>
            <a:ext cx="397892" cy="646462"/>
            <a:chOff x="1400864" y="1624076"/>
            <a:chExt cx="560368" cy="910439"/>
          </a:xfrm>
        </p:grpSpPr>
        <p:grpSp>
          <p:nvGrpSpPr>
            <p:cNvPr id="660" name="Google Shape;660;p268"/>
            <p:cNvGrpSpPr/>
            <p:nvPr/>
          </p:nvGrpSpPr>
          <p:grpSpPr>
            <a:xfrm>
              <a:off x="1400864" y="1624076"/>
              <a:ext cx="560368" cy="825149"/>
              <a:chOff x="1342876" y="1647676"/>
              <a:chExt cx="560368" cy="825149"/>
            </a:xfrm>
          </p:grpSpPr>
          <p:sp>
            <p:nvSpPr>
              <p:cNvPr id="661" name="Google Shape;661;p26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62" name="Google Shape;662;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63" name="Google Shape;663;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64" name="Google Shape;664;p268"/>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65" name="Google Shape;665;p268"/>
          <p:cNvGrpSpPr/>
          <p:nvPr/>
        </p:nvGrpSpPr>
        <p:grpSpPr>
          <a:xfrm>
            <a:off x="7845614" y="2193743"/>
            <a:ext cx="397892" cy="646462"/>
            <a:chOff x="1400864" y="1624076"/>
            <a:chExt cx="560368" cy="910439"/>
          </a:xfrm>
        </p:grpSpPr>
        <p:grpSp>
          <p:nvGrpSpPr>
            <p:cNvPr id="666" name="Google Shape;666;p268"/>
            <p:cNvGrpSpPr/>
            <p:nvPr/>
          </p:nvGrpSpPr>
          <p:grpSpPr>
            <a:xfrm>
              <a:off x="1400864" y="1624076"/>
              <a:ext cx="560368" cy="825149"/>
              <a:chOff x="1342876" y="1647676"/>
              <a:chExt cx="560368" cy="825149"/>
            </a:xfrm>
          </p:grpSpPr>
          <p:sp>
            <p:nvSpPr>
              <p:cNvPr id="667" name="Google Shape;667;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68" name="Google Shape;668;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69" name="Google Shape;669;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70" name="Google Shape;670;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671" name="Google Shape;671;p268"/>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72" name="Google Shape;672;p268"/>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73" name="Google Shape;673;p268"/>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74" name="Google Shape;674;p268"/>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75" name="Google Shape;675;p268"/>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
    <p:spTree>
      <p:nvGrpSpPr>
        <p:cNvPr id="1" name="Shape 676"/>
        <p:cNvGrpSpPr/>
        <p:nvPr/>
      </p:nvGrpSpPr>
      <p:grpSpPr>
        <a:xfrm>
          <a:off x="0" y="0"/>
          <a:ext cx="0" cy="0"/>
          <a:chOff x="0" y="0"/>
          <a:chExt cx="0" cy="0"/>
        </a:xfrm>
      </p:grpSpPr>
      <p:pic>
        <p:nvPicPr>
          <p:cNvPr id="677" name="Google Shape;677;p269"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0" y="0"/>
            <a:ext cx="9143990" cy="5143494"/>
          </a:xfrm>
          <a:prstGeom prst="rect">
            <a:avLst/>
          </a:prstGeom>
          <a:noFill/>
          <a:ln>
            <a:noFill/>
          </a:ln>
        </p:spPr>
      </p:pic>
      <p:sp>
        <p:nvSpPr>
          <p:cNvPr id="678" name="Google Shape;678;p26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79" name="Google Shape;679;p26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680" name="Google Shape;680;p269"/>
          <p:cNvGrpSpPr/>
          <p:nvPr/>
        </p:nvGrpSpPr>
        <p:grpSpPr>
          <a:xfrm>
            <a:off x="881517" y="2193743"/>
            <a:ext cx="7361989" cy="646462"/>
            <a:chOff x="881517" y="2219381"/>
            <a:chExt cx="7361989" cy="646462"/>
          </a:xfrm>
        </p:grpSpPr>
        <p:grpSp>
          <p:nvGrpSpPr>
            <p:cNvPr id="681" name="Google Shape;681;p269"/>
            <p:cNvGrpSpPr/>
            <p:nvPr/>
          </p:nvGrpSpPr>
          <p:grpSpPr>
            <a:xfrm>
              <a:off x="881517" y="2219381"/>
              <a:ext cx="397892" cy="646462"/>
              <a:chOff x="1400864" y="1624076"/>
              <a:chExt cx="560368" cy="910439"/>
            </a:xfrm>
          </p:grpSpPr>
          <p:grpSp>
            <p:nvGrpSpPr>
              <p:cNvPr id="682" name="Google Shape;682;p269"/>
              <p:cNvGrpSpPr/>
              <p:nvPr/>
            </p:nvGrpSpPr>
            <p:grpSpPr>
              <a:xfrm>
                <a:off x="1400864" y="1624076"/>
                <a:ext cx="560368" cy="825149"/>
                <a:chOff x="1342876" y="1647676"/>
                <a:chExt cx="560368" cy="825149"/>
              </a:xfrm>
            </p:grpSpPr>
            <p:sp>
              <p:nvSpPr>
                <p:cNvPr id="683" name="Google Shape;683;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84" name="Google Shape;684;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85" name="Google Shape;685;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86" name="Google Shape;686;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87" name="Google Shape;687;p269"/>
            <p:cNvGrpSpPr/>
            <p:nvPr/>
          </p:nvGrpSpPr>
          <p:grpSpPr>
            <a:xfrm>
              <a:off x="2622541" y="2219381"/>
              <a:ext cx="397892" cy="646462"/>
              <a:chOff x="1400864" y="1624076"/>
              <a:chExt cx="560368" cy="910439"/>
            </a:xfrm>
          </p:grpSpPr>
          <p:grpSp>
            <p:nvGrpSpPr>
              <p:cNvPr id="688" name="Google Shape;688;p269"/>
              <p:cNvGrpSpPr/>
              <p:nvPr/>
            </p:nvGrpSpPr>
            <p:grpSpPr>
              <a:xfrm>
                <a:off x="1400864" y="1624076"/>
                <a:ext cx="560368" cy="825149"/>
                <a:chOff x="1342876" y="1647676"/>
                <a:chExt cx="560368" cy="825149"/>
              </a:xfrm>
            </p:grpSpPr>
            <p:sp>
              <p:nvSpPr>
                <p:cNvPr id="689" name="Google Shape;689;p269"/>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90" name="Google Shape;690;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91" name="Google Shape;691;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92" name="Google Shape;692;p269"/>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93" name="Google Shape;693;p269"/>
            <p:cNvGrpSpPr/>
            <p:nvPr/>
          </p:nvGrpSpPr>
          <p:grpSpPr>
            <a:xfrm>
              <a:off x="4363565" y="2219381"/>
              <a:ext cx="397892" cy="646462"/>
              <a:chOff x="1400864" y="1624076"/>
              <a:chExt cx="560368" cy="910439"/>
            </a:xfrm>
          </p:grpSpPr>
          <p:grpSp>
            <p:nvGrpSpPr>
              <p:cNvPr id="694" name="Google Shape;694;p269"/>
              <p:cNvGrpSpPr/>
              <p:nvPr/>
            </p:nvGrpSpPr>
            <p:grpSpPr>
              <a:xfrm>
                <a:off x="1400864" y="1624076"/>
                <a:ext cx="560368" cy="825149"/>
                <a:chOff x="1342876" y="1647676"/>
                <a:chExt cx="560368" cy="825149"/>
              </a:xfrm>
            </p:grpSpPr>
            <p:sp>
              <p:nvSpPr>
                <p:cNvPr id="695" name="Google Shape;695;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96" name="Google Shape;696;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97" name="Google Shape;697;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98" name="Google Shape;698;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99" name="Google Shape;699;p269"/>
            <p:cNvGrpSpPr/>
            <p:nvPr/>
          </p:nvGrpSpPr>
          <p:grpSpPr>
            <a:xfrm>
              <a:off x="6104589" y="2219381"/>
              <a:ext cx="397892" cy="646462"/>
              <a:chOff x="1400864" y="1624076"/>
              <a:chExt cx="560368" cy="910439"/>
            </a:xfrm>
          </p:grpSpPr>
          <p:grpSp>
            <p:nvGrpSpPr>
              <p:cNvPr id="700" name="Google Shape;700;p269"/>
              <p:cNvGrpSpPr/>
              <p:nvPr/>
            </p:nvGrpSpPr>
            <p:grpSpPr>
              <a:xfrm>
                <a:off x="1400864" y="1624076"/>
                <a:ext cx="560368" cy="825149"/>
                <a:chOff x="1342876" y="1647676"/>
                <a:chExt cx="560368" cy="825149"/>
              </a:xfrm>
            </p:grpSpPr>
            <p:sp>
              <p:nvSpPr>
                <p:cNvPr id="701" name="Google Shape;701;p269"/>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702" name="Google Shape;702;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703" name="Google Shape;703;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704" name="Google Shape;704;p269"/>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705" name="Google Shape;705;p269"/>
            <p:cNvGrpSpPr/>
            <p:nvPr/>
          </p:nvGrpSpPr>
          <p:grpSpPr>
            <a:xfrm>
              <a:off x="7845614" y="2219381"/>
              <a:ext cx="397892" cy="646462"/>
              <a:chOff x="1400864" y="1624076"/>
              <a:chExt cx="560368" cy="910439"/>
            </a:xfrm>
          </p:grpSpPr>
          <p:grpSp>
            <p:nvGrpSpPr>
              <p:cNvPr id="706" name="Google Shape;706;p269"/>
              <p:cNvGrpSpPr/>
              <p:nvPr/>
            </p:nvGrpSpPr>
            <p:grpSpPr>
              <a:xfrm>
                <a:off x="1400864" y="1624076"/>
                <a:ext cx="560368" cy="825149"/>
                <a:chOff x="1342876" y="1647676"/>
                <a:chExt cx="560368" cy="825149"/>
              </a:xfrm>
            </p:grpSpPr>
            <p:sp>
              <p:nvSpPr>
                <p:cNvPr id="707" name="Google Shape;707;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708" name="Google Shape;708;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709" name="Google Shape;709;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710" name="Google Shape;710;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711" name="Google Shape;711;p269"/>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2" name="Google Shape;712;p269"/>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3" name="Google Shape;713;p269"/>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4" name="Google Shape;714;p269"/>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5" name="Google Shape;715;p269"/>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3">
    <p:spTree>
      <p:nvGrpSpPr>
        <p:cNvPr id="1" name="Shape 716"/>
        <p:cNvGrpSpPr/>
        <p:nvPr/>
      </p:nvGrpSpPr>
      <p:grpSpPr>
        <a:xfrm>
          <a:off x="0" y="0"/>
          <a:ext cx="0" cy="0"/>
          <a:chOff x="0" y="0"/>
          <a:chExt cx="0" cy="0"/>
        </a:xfrm>
      </p:grpSpPr>
      <p:pic>
        <p:nvPicPr>
          <p:cNvPr id="717" name="Google Shape;717;p270"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0" y="0"/>
            <a:ext cx="9143990" cy="5143494"/>
          </a:xfrm>
          <a:prstGeom prst="rect">
            <a:avLst/>
          </a:prstGeom>
          <a:noFill/>
          <a:ln>
            <a:noFill/>
          </a:ln>
        </p:spPr>
      </p:pic>
      <p:sp>
        <p:nvSpPr>
          <p:cNvPr id="718" name="Google Shape;718;p27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9" name="Google Shape;719;p27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720" name="Google Shape;720;p270"/>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721" name="Google Shape;721;p270"/>
          <p:cNvSpPr/>
          <p:nvPr/>
        </p:nvSpPr>
        <p:spPr>
          <a:xfrm>
            <a:off x="89548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sp>
        <p:nvSpPr>
          <p:cNvPr id="722" name="Google Shape;722;p270"/>
          <p:cNvSpPr/>
          <p:nvPr/>
        </p:nvSpPr>
        <p:spPr>
          <a:xfrm>
            <a:off x="283282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sp>
        <p:nvSpPr>
          <p:cNvPr id="723" name="Google Shape;723;p270"/>
          <p:cNvSpPr/>
          <p:nvPr/>
        </p:nvSpPr>
        <p:spPr>
          <a:xfrm>
            <a:off x="477016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sp>
        <p:nvSpPr>
          <p:cNvPr id="724" name="Google Shape;724;p270"/>
          <p:cNvSpPr/>
          <p:nvPr/>
        </p:nvSpPr>
        <p:spPr>
          <a:xfrm>
            <a:off x="670750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sp>
        <p:nvSpPr>
          <p:cNvPr id="725" name="Google Shape;725;p270"/>
          <p:cNvSpPr/>
          <p:nvPr/>
        </p:nvSpPr>
        <p:spPr>
          <a:xfrm>
            <a:off x="186415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sp>
        <p:nvSpPr>
          <p:cNvPr id="726" name="Google Shape;726;p270"/>
          <p:cNvSpPr/>
          <p:nvPr/>
        </p:nvSpPr>
        <p:spPr>
          <a:xfrm>
            <a:off x="380149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sp>
        <p:nvSpPr>
          <p:cNvPr id="727" name="Google Shape;727;p270"/>
          <p:cNvSpPr/>
          <p:nvPr/>
        </p:nvSpPr>
        <p:spPr>
          <a:xfrm>
            <a:off x="573883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sp>
        <p:nvSpPr>
          <p:cNvPr id="728" name="Google Shape;728;p270"/>
          <p:cNvSpPr/>
          <p:nvPr/>
        </p:nvSpPr>
        <p:spPr>
          <a:xfrm>
            <a:off x="767617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8</a:t>
            </a:r>
            <a:endParaRPr sz="1400" b="0" i="0" u="none" strike="noStrike" cap="none">
              <a:solidFill>
                <a:srgbClr val="000000"/>
              </a:solidFill>
              <a:latin typeface="Arial"/>
              <a:ea typeface="Arial"/>
              <a:cs typeface="Arial"/>
              <a:sym typeface="Arial"/>
            </a:endParaRPr>
          </a:p>
        </p:txBody>
      </p:sp>
      <p:sp>
        <p:nvSpPr>
          <p:cNvPr id="729" name="Google Shape;729;p270"/>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0" name="Google Shape;730;p270"/>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1" name="Google Shape;731;p270"/>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2" name="Google Shape;732;p270"/>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3" name="Google Shape;733;p270"/>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4" name="Google Shape;734;p270"/>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5" name="Google Shape;735;p270"/>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6" name="Google Shape;736;p270"/>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4">
    <p:spTree>
      <p:nvGrpSpPr>
        <p:cNvPr id="1" name="Shape 737"/>
        <p:cNvGrpSpPr/>
        <p:nvPr/>
      </p:nvGrpSpPr>
      <p:grpSpPr>
        <a:xfrm>
          <a:off x="0" y="0"/>
          <a:ext cx="0" cy="0"/>
          <a:chOff x="0" y="0"/>
          <a:chExt cx="0" cy="0"/>
        </a:xfrm>
      </p:grpSpPr>
      <p:pic>
        <p:nvPicPr>
          <p:cNvPr id="738" name="Google Shape;738;p271"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0" y="0"/>
            <a:ext cx="9143990" cy="5143494"/>
          </a:xfrm>
          <a:prstGeom prst="rect">
            <a:avLst/>
          </a:prstGeom>
          <a:noFill/>
          <a:ln>
            <a:noFill/>
          </a:ln>
        </p:spPr>
      </p:pic>
      <p:sp>
        <p:nvSpPr>
          <p:cNvPr id="739" name="Google Shape;739;p27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40" name="Google Shape;740;p27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741" name="Google Shape;741;p271"/>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742" name="Google Shape;742;p271"/>
          <p:cNvSpPr/>
          <p:nvPr/>
        </p:nvSpPr>
        <p:spPr>
          <a:xfrm>
            <a:off x="89548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sp>
        <p:nvSpPr>
          <p:cNvPr id="743" name="Google Shape;743;p271"/>
          <p:cNvSpPr/>
          <p:nvPr/>
        </p:nvSpPr>
        <p:spPr>
          <a:xfrm>
            <a:off x="283282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sp>
        <p:nvSpPr>
          <p:cNvPr id="744" name="Google Shape;744;p271"/>
          <p:cNvSpPr/>
          <p:nvPr/>
        </p:nvSpPr>
        <p:spPr>
          <a:xfrm>
            <a:off x="477016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sp>
        <p:nvSpPr>
          <p:cNvPr id="745" name="Google Shape;745;p271"/>
          <p:cNvSpPr/>
          <p:nvPr/>
        </p:nvSpPr>
        <p:spPr>
          <a:xfrm>
            <a:off x="670750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sp>
        <p:nvSpPr>
          <p:cNvPr id="746" name="Google Shape;746;p271"/>
          <p:cNvSpPr/>
          <p:nvPr/>
        </p:nvSpPr>
        <p:spPr>
          <a:xfrm>
            <a:off x="186415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sp>
        <p:nvSpPr>
          <p:cNvPr id="747" name="Google Shape;747;p271"/>
          <p:cNvSpPr/>
          <p:nvPr/>
        </p:nvSpPr>
        <p:spPr>
          <a:xfrm>
            <a:off x="380149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sp>
        <p:nvSpPr>
          <p:cNvPr id="748" name="Google Shape;748;p271"/>
          <p:cNvSpPr/>
          <p:nvPr/>
        </p:nvSpPr>
        <p:spPr>
          <a:xfrm>
            <a:off x="573883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sp>
        <p:nvSpPr>
          <p:cNvPr id="749" name="Google Shape;749;p271"/>
          <p:cNvSpPr/>
          <p:nvPr/>
        </p:nvSpPr>
        <p:spPr>
          <a:xfrm>
            <a:off x="767617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8</a:t>
            </a:r>
            <a:endParaRPr sz="1400" b="0" i="0" u="none" strike="noStrike" cap="none">
              <a:solidFill>
                <a:srgbClr val="000000"/>
              </a:solidFill>
              <a:latin typeface="Arial"/>
              <a:ea typeface="Arial"/>
              <a:cs typeface="Arial"/>
              <a:sym typeface="Arial"/>
            </a:endParaRPr>
          </a:p>
        </p:txBody>
      </p:sp>
      <p:sp>
        <p:nvSpPr>
          <p:cNvPr id="750" name="Google Shape;750;p271"/>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1" name="Google Shape;751;p271"/>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2" name="Google Shape;752;p271"/>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3" name="Google Shape;753;p271"/>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4" name="Google Shape;754;p271"/>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5" name="Google Shape;755;p271"/>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6" name="Google Shape;756;p271"/>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7" name="Google Shape;757;p271"/>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5">
    <p:spTree>
      <p:nvGrpSpPr>
        <p:cNvPr id="1" name="Shape 758"/>
        <p:cNvGrpSpPr/>
        <p:nvPr/>
      </p:nvGrpSpPr>
      <p:grpSpPr>
        <a:xfrm>
          <a:off x="0" y="0"/>
          <a:ext cx="0" cy="0"/>
          <a:chOff x="0" y="0"/>
          <a:chExt cx="0" cy="0"/>
        </a:xfrm>
      </p:grpSpPr>
      <p:pic>
        <p:nvPicPr>
          <p:cNvPr id="759" name="Google Shape;759;p272"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0" y="0"/>
            <a:ext cx="9143990" cy="5143494"/>
          </a:xfrm>
          <a:prstGeom prst="rect">
            <a:avLst/>
          </a:prstGeom>
          <a:noFill/>
          <a:ln>
            <a:noFill/>
          </a:ln>
        </p:spPr>
      </p:pic>
      <p:sp>
        <p:nvSpPr>
          <p:cNvPr id="760" name="Google Shape;760;p27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61" name="Google Shape;761;p27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762" name="Google Shape;762;p272"/>
          <p:cNvCxnSpPr>
            <a:stCxn id="763"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763" name="Google Shape;763;p272"/>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764" name="Google Shape;764;p272"/>
          <p:cNvSpPr/>
          <p:nvPr/>
        </p:nvSpPr>
        <p:spPr>
          <a:xfrm>
            <a:off x="4387355" y="1481023"/>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765" name="Google Shape;765;p272"/>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766" name="Google Shape;766;p272"/>
          <p:cNvSpPr/>
          <p:nvPr/>
        </p:nvSpPr>
        <p:spPr>
          <a:xfrm>
            <a:off x="4387355" y="2694127"/>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767" name="Google Shape;767;p272"/>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768" name="Google Shape;768;p272"/>
          <p:cNvSpPr/>
          <p:nvPr/>
        </p:nvSpPr>
        <p:spPr>
          <a:xfrm>
            <a:off x="4387355" y="3907231"/>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769" name="Google Shape;769;p272"/>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770" name="Google Shape;770;p272"/>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1" name="Google Shape;771;p272"/>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2" name="Google Shape;772;p272"/>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3" name="Google Shape;773;p272"/>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4" name="Google Shape;774;p272"/>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5" name="Google Shape;775;p272"/>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6" name="Google Shape;776;p272"/>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1_Title and Content">
  <p:cSld name="Objectives">
    <p:spTree>
      <p:nvGrpSpPr>
        <p:cNvPr id="1" name="Shape 64"/>
        <p:cNvGrpSpPr/>
        <p:nvPr/>
      </p:nvGrpSpPr>
      <p:grpSpPr>
        <a:xfrm>
          <a:off x="0" y="0"/>
          <a:ext cx="0" cy="0"/>
          <a:chOff x="0" y="0"/>
          <a:chExt cx="0" cy="0"/>
        </a:xfrm>
      </p:grpSpPr>
      <p:pic>
        <p:nvPicPr>
          <p:cNvPr id="65" name="Google Shape;65;p219"/>
          <p:cNvPicPr preferRelativeResize="0"/>
          <p:nvPr/>
        </p:nvPicPr>
        <p:blipFill rotWithShape="1">
          <a:blip r:embed="rId2" cstate="print">
            <a:alphaModFix amt="95000"/>
            <a:extLst>
              <a:ext uri="{28A0092B-C50C-407E-A947-70E740481C1C}">
                <a14:useLocalDpi xmlns:a14="http://schemas.microsoft.com/office/drawing/2010/main" val="0"/>
              </a:ext>
            </a:extLst>
          </a:blip>
          <a:srcRect/>
          <a:stretch/>
        </p:blipFill>
        <p:spPr>
          <a:xfrm>
            <a:off x="4743084" y="0"/>
            <a:ext cx="4400917" cy="5143495"/>
          </a:xfrm>
          <a:prstGeom prst="rect">
            <a:avLst/>
          </a:prstGeom>
          <a:noFill/>
          <a:ln>
            <a:noFill/>
          </a:ln>
        </p:spPr>
      </p:pic>
      <p:pic>
        <p:nvPicPr>
          <p:cNvPr id="66" name="Google Shape;66;p219" descr="Shape&#10;&#10;Description automatically generated with low confidence"/>
          <p:cNvPicPr preferRelativeResize="0"/>
          <p:nvPr/>
        </p:nvPicPr>
        <p:blipFill rotWithShape="1">
          <a:blip r:embed="rId3" cstate="print">
            <a:alphaModFix/>
            <a:extLst>
              <a:ext uri="{28A0092B-C50C-407E-A947-70E740481C1C}">
                <a14:useLocalDpi xmlns:a14="http://schemas.microsoft.com/office/drawing/2010/main" val="0"/>
              </a:ext>
            </a:extLst>
          </a:blip>
          <a:srcRect/>
          <a:stretch/>
        </p:blipFill>
        <p:spPr>
          <a:xfrm>
            <a:off x="0" y="6"/>
            <a:ext cx="9143990" cy="5143494"/>
          </a:xfrm>
          <a:prstGeom prst="rect">
            <a:avLst/>
          </a:prstGeom>
          <a:noFill/>
          <a:ln>
            <a:noFill/>
          </a:ln>
        </p:spPr>
      </p:pic>
      <p:sp>
        <p:nvSpPr>
          <p:cNvPr id="67" name="Google Shape;67;p219"/>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8" name="Google Shape;68;p219"/>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9" name="Google Shape;69;p21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0" name="Google Shape;70;p21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6">
    <p:spTree>
      <p:nvGrpSpPr>
        <p:cNvPr id="1" name="Shape 777"/>
        <p:cNvGrpSpPr/>
        <p:nvPr/>
      </p:nvGrpSpPr>
      <p:grpSpPr>
        <a:xfrm>
          <a:off x="0" y="0"/>
          <a:ext cx="0" cy="0"/>
          <a:chOff x="0" y="0"/>
          <a:chExt cx="0" cy="0"/>
        </a:xfrm>
      </p:grpSpPr>
      <p:pic>
        <p:nvPicPr>
          <p:cNvPr id="778" name="Google Shape;778;p273"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0" y="0"/>
            <a:ext cx="9143990" cy="5143494"/>
          </a:xfrm>
          <a:prstGeom prst="rect">
            <a:avLst/>
          </a:prstGeom>
          <a:noFill/>
          <a:ln>
            <a:noFill/>
          </a:ln>
        </p:spPr>
      </p:pic>
      <p:sp>
        <p:nvSpPr>
          <p:cNvPr id="779" name="Google Shape;779;p27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80" name="Google Shape;780;p27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781" name="Google Shape;781;p273"/>
          <p:cNvCxnSpPr>
            <a:stCxn id="782"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782" name="Google Shape;782;p273"/>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783" name="Google Shape;783;p273"/>
          <p:cNvSpPr/>
          <p:nvPr/>
        </p:nvSpPr>
        <p:spPr>
          <a:xfrm>
            <a:off x="4387355" y="1481023"/>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784" name="Google Shape;784;p273"/>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785" name="Google Shape;785;p273"/>
          <p:cNvSpPr/>
          <p:nvPr/>
        </p:nvSpPr>
        <p:spPr>
          <a:xfrm>
            <a:off x="4387355" y="2694127"/>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786" name="Google Shape;786;p273"/>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787" name="Google Shape;787;p273"/>
          <p:cNvSpPr/>
          <p:nvPr/>
        </p:nvSpPr>
        <p:spPr>
          <a:xfrm>
            <a:off x="4387355" y="3907231"/>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788" name="Google Shape;788;p273"/>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789" name="Google Shape;789;p273"/>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90" name="Google Shape;790;p273"/>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91" name="Google Shape;791;p273"/>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92" name="Google Shape;792;p273"/>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93" name="Google Shape;793;p273"/>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94" name="Google Shape;794;p273"/>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95" name="Google Shape;795;p273"/>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7">
    <p:spTree>
      <p:nvGrpSpPr>
        <p:cNvPr id="1" name="Shape 796"/>
        <p:cNvGrpSpPr/>
        <p:nvPr/>
      </p:nvGrpSpPr>
      <p:grpSpPr>
        <a:xfrm>
          <a:off x="0" y="0"/>
          <a:ext cx="0" cy="0"/>
          <a:chOff x="0" y="0"/>
          <a:chExt cx="0" cy="0"/>
        </a:xfrm>
      </p:grpSpPr>
      <p:pic>
        <p:nvPicPr>
          <p:cNvPr id="797" name="Google Shape;797;p274"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0" y="0"/>
            <a:ext cx="9143990" cy="5143494"/>
          </a:xfrm>
          <a:prstGeom prst="rect">
            <a:avLst/>
          </a:prstGeom>
          <a:noFill/>
          <a:ln>
            <a:noFill/>
          </a:ln>
        </p:spPr>
      </p:pic>
      <p:sp>
        <p:nvSpPr>
          <p:cNvPr id="798" name="Google Shape;798;p27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99" name="Google Shape;799;p27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800" name="Google Shape;800;p274"/>
          <p:cNvGrpSpPr/>
          <p:nvPr/>
        </p:nvGrpSpPr>
        <p:grpSpPr>
          <a:xfrm>
            <a:off x="914091" y="752041"/>
            <a:ext cx="7280306" cy="4126450"/>
            <a:chOff x="556442" y="752041"/>
            <a:chExt cx="7280306" cy="4126450"/>
          </a:xfrm>
        </p:grpSpPr>
        <p:cxnSp>
          <p:nvCxnSpPr>
            <p:cNvPr id="801" name="Google Shape;801;p274"/>
            <p:cNvCxnSpPr>
              <a:stCxn id="802" idx="6"/>
              <a:endCxn id="803" idx="0"/>
            </p:cNvCxnSpPr>
            <p:nvPr/>
          </p:nvCxnSpPr>
          <p:spPr>
            <a:xfrm rot="10800000" flipH="1">
              <a:off x="3133388" y="990067"/>
              <a:ext cx="818400" cy="1825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04" name="Google Shape;804;p274"/>
            <p:cNvCxnSpPr>
              <a:stCxn id="802" idx="6"/>
              <a:endCxn id="805" idx="0"/>
            </p:cNvCxnSpPr>
            <p:nvPr/>
          </p:nvCxnSpPr>
          <p:spPr>
            <a:xfrm rot="10800000" flipH="1">
              <a:off x="3133388" y="2206267"/>
              <a:ext cx="818400" cy="6090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06" name="Google Shape;806;p274"/>
            <p:cNvCxnSpPr>
              <a:stCxn id="802" idx="6"/>
              <a:endCxn id="807" idx="0"/>
            </p:cNvCxnSpPr>
            <p:nvPr/>
          </p:nvCxnSpPr>
          <p:spPr>
            <a:xfrm rot="10800000" flipH="1">
              <a:off x="3133388" y="2814667"/>
              <a:ext cx="818400" cy="6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08" name="Google Shape;808;p274"/>
            <p:cNvCxnSpPr>
              <a:stCxn id="802" idx="6"/>
              <a:endCxn id="809" idx="0"/>
            </p:cNvCxnSpPr>
            <p:nvPr/>
          </p:nvCxnSpPr>
          <p:spPr>
            <a:xfrm>
              <a:off x="3133388" y="2815267"/>
              <a:ext cx="818400" cy="18249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10" name="Google Shape;810;p274"/>
            <p:cNvCxnSpPr>
              <a:stCxn id="802" idx="6"/>
              <a:endCxn id="811" idx="0"/>
            </p:cNvCxnSpPr>
            <p:nvPr/>
          </p:nvCxnSpPr>
          <p:spPr>
            <a:xfrm>
              <a:off x="3133388" y="2815267"/>
              <a:ext cx="818400" cy="1216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12" name="Google Shape;812;p274"/>
            <p:cNvCxnSpPr>
              <a:stCxn id="802" idx="6"/>
              <a:endCxn id="813" idx="0"/>
            </p:cNvCxnSpPr>
            <p:nvPr/>
          </p:nvCxnSpPr>
          <p:spPr>
            <a:xfrm>
              <a:off x="3133388" y="2815267"/>
              <a:ext cx="818400" cy="6078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14" name="Google Shape;814;p274"/>
            <p:cNvCxnSpPr>
              <a:stCxn id="802" idx="6"/>
              <a:endCxn id="815" idx="0"/>
            </p:cNvCxnSpPr>
            <p:nvPr/>
          </p:nvCxnSpPr>
          <p:spPr>
            <a:xfrm rot="10800000" flipH="1">
              <a:off x="3133388" y="1598167"/>
              <a:ext cx="818400" cy="1217100"/>
            </a:xfrm>
            <a:prstGeom prst="bentConnector3">
              <a:avLst>
                <a:gd name="adj1" fmla="val 6299"/>
              </a:avLst>
            </a:prstGeom>
            <a:noFill/>
            <a:ln w="12700" cap="flat" cmpd="sng">
              <a:solidFill>
                <a:srgbClr val="D8D8D8"/>
              </a:solidFill>
              <a:prstDash val="solid"/>
              <a:round/>
              <a:headEnd type="none" w="sm" len="sm"/>
              <a:tailEnd type="none" w="sm" len="sm"/>
            </a:ln>
          </p:spPr>
        </p:cxnSp>
        <p:grpSp>
          <p:nvGrpSpPr>
            <p:cNvPr id="816" name="Google Shape;816;p274"/>
            <p:cNvGrpSpPr/>
            <p:nvPr/>
          </p:nvGrpSpPr>
          <p:grpSpPr>
            <a:xfrm>
              <a:off x="556442" y="1526794"/>
              <a:ext cx="2576946" cy="2576946"/>
              <a:chOff x="941492" y="1686560"/>
              <a:chExt cx="1876213" cy="1876213"/>
            </a:xfrm>
          </p:grpSpPr>
          <p:sp>
            <p:nvSpPr>
              <p:cNvPr id="802" name="Google Shape;802;p274"/>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17" name="Google Shape;817;p274"/>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18" name="Google Shape;818;p274"/>
            <p:cNvSpPr/>
            <p:nvPr/>
          </p:nvSpPr>
          <p:spPr>
            <a:xfrm>
              <a:off x="4529278" y="75204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19" name="Google Shape;819;p274"/>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803" name="Google Shape;803;p274"/>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20" name="Google Shape;820;p274"/>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21" name="Google Shape;821;p274"/>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815" name="Google Shape;815;p274"/>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22" name="Google Shape;822;p274"/>
            <p:cNvSpPr/>
            <p:nvPr/>
          </p:nvSpPr>
          <p:spPr>
            <a:xfrm>
              <a:off x="4529278" y="1968387"/>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23" name="Google Shape;823;p274"/>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805" name="Google Shape;805;p274"/>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24" name="Google Shape;824;p274"/>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25" name="Google Shape;825;p274"/>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807" name="Google Shape;807;p274"/>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26" name="Google Shape;826;p274"/>
            <p:cNvSpPr/>
            <p:nvPr/>
          </p:nvSpPr>
          <p:spPr>
            <a:xfrm>
              <a:off x="4529278" y="318522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27" name="Google Shape;827;p274"/>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813" name="Google Shape;813;p274"/>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28" name="Google Shape;828;p274"/>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29" name="Google Shape;829;p274"/>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811" name="Google Shape;811;p274"/>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30" name="Google Shape;830;p274"/>
            <p:cNvSpPr/>
            <p:nvPr/>
          </p:nvSpPr>
          <p:spPr>
            <a:xfrm>
              <a:off x="4529278" y="4402542"/>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31" name="Google Shape;831;p274"/>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809" name="Google Shape;809;p274"/>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32" name="Google Shape;832;p274"/>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33" name="Google Shape;833;p274"/>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34" name="Google Shape;834;p274"/>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35" name="Google Shape;835;p274"/>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36" name="Google Shape;836;p274"/>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37" name="Google Shape;837;p274"/>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38" name="Google Shape;838;p274"/>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39" name="Google Shape;839;p274"/>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8">
    <p:spTree>
      <p:nvGrpSpPr>
        <p:cNvPr id="1" name="Shape 840"/>
        <p:cNvGrpSpPr/>
        <p:nvPr/>
      </p:nvGrpSpPr>
      <p:grpSpPr>
        <a:xfrm>
          <a:off x="0" y="0"/>
          <a:ext cx="0" cy="0"/>
          <a:chOff x="0" y="0"/>
          <a:chExt cx="0" cy="0"/>
        </a:xfrm>
      </p:grpSpPr>
      <p:pic>
        <p:nvPicPr>
          <p:cNvPr id="841" name="Google Shape;841;p275"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0" y="0"/>
            <a:ext cx="9143990" cy="5143494"/>
          </a:xfrm>
          <a:prstGeom prst="rect">
            <a:avLst/>
          </a:prstGeom>
          <a:noFill/>
          <a:ln>
            <a:noFill/>
          </a:ln>
        </p:spPr>
      </p:pic>
      <p:sp>
        <p:nvSpPr>
          <p:cNvPr id="842" name="Google Shape;842;p27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43" name="Google Shape;843;p27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844" name="Google Shape;844;p275"/>
          <p:cNvGrpSpPr/>
          <p:nvPr/>
        </p:nvGrpSpPr>
        <p:grpSpPr>
          <a:xfrm>
            <a:off x="914091" y="752041"/>
            <a:ext cx="7280306" cy="4126450"/>
            <a:chOff x="556442" y="752041"/>
            <a:chExt cx="7280306" cy="4126450"/>
          </a:xfrm>
        </p:grpSpPr>
        <p:cxnSp>
          <p:nvCxnSpPr>
            <p:cNvPr id="845" name="Google Shape;845;p275"/>
            <p:cNvCxnSpPr>
              <a:stCxn id="846" idx="6"/>
              <a:endCxn id="847" idx="0"/>
            </p:cNvCxnSpPr>
            <p:nvPr/>
          </p:nvCxnSpPr>
          <p:spPr>
            <a:xfrm rot="10800000" flipH="1">
              <a:off x="3133388" y="990067"/>
              <a:ext cx="818400" cy="1825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48" name="Google Shape;848;p275"/>
            <p:cNvCxnSpPr>
              <a:stCxn id="846" idx="6"/>
              <a:endCxn id="849" idx="0"/>
            </p:cNvCxnSpPr>
            <p:nvPr/>
          </p:nvCxnSpPr>
          <p:spPr>
            <a:xfrm rot="10800000" flipH="1">
              <a:off x="3133388" y="2206267"/>
              <a:ext cx="818400" cy="6090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50" name="Google Shape;850;p275"/>
            <p:cNvCxnSpPr>
              <a:stCxn id="846" idx="6"/>
              <a:endCxn id="851" idx="0"/>
            </p:cNvCxnSpPr>
            <p:nvPr/>
          </p:nvCxnSpPr>
          <p:spPr>
            <a:xfrm rot="10800000" flipH="1">
              <a:off x="3133388" y="2814667"/>
              <a:ext cx="818400" cy="6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52" name="Google Shape;852;p275"/>
            <p:cNvCxnSpPr>
              <a:stCxn id="846" idx="6"/>
              <a:endCxn id="853" idx="0"/>
            </p:cNvCxnSpPr>
            <p:nvPr/>
          </p:nvCxnSpPr>
          <p:spPr>
            <a:xfrm>
              <a:off x="3133388" y="2815267"/>
              <a:ext cx="818400" cy="18249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54" name="Google Shape;854;p275"/>
            <p:cNvCxnSpPr>
              <a:stCxn id="846" idx="6"/>
              <a:endCxn id="855" idx="0"/>
            </p:cNvCxnSpPr>
            <p:nvPr/>
          </p:nvCxnSpPr>
          <p:spPr>
            <a:xfrm>
              <a:off x="3133388" y="2815267"/>
              <a:ext cx="818400" cy="1216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56" name="Google Shape;856;p275"/>
            <p:cNvCxnSpPr>
              <a:stCxn id="846" idx="6"/>
              <a:endCxn id="857" idx="0"/>
            </p:cNvCxnSpPr>
            <p:nvPr/>
          </p:nvCxnSpPr>
          <p:spPr>
            <a:xfrm>
              <a:off x="3133388" y="2815267"/>
              <a:ext cx="818400" cy="6078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58" name="Google Shape;858;p275"/>
            <p:cNvCxnSpPr>
              <a:stCxn id="846" idx="6"/>
              <a:endCxn id="859" idx="0"/>
            </p:cNvCxnSpPr>
            <p:nvPr/>
          </p:nvCxnSpPr>
          <p:spPr>
            <a:xfrm rot="10800000" flipH="1">
              <a:off x="3133388" y="1598167"/>
              <a:ext cx="818400" cy="1217100"/>
            </a:xfrm>
            <a:prstGeom prst="bentConnector3">
              <a:avLst>
                <a:gd name="adj1" fmla="val 6299"/>
              </a:avLst>
            </a:prstGeom>
            <a:noFill/>
            <a:ln w="12700" cap="flat" cmpd="sng">
              <a:solidFill>
                <a:srgbClr val="D8D8D8"/>
              </a:solidFill>
              <a:prstDash val="solid"/>
              <a:round/>
              <a:headEnd type="none" w="sm" len="sm"/>
              <a:tailEnd type="none" w="sm" len="sm"/>
            </a:ln>
          </p:spPr>
        </p:cxnSp>
        <p:grpSp>
          <p:nvGrpSpPr>
            <p:cNvPr id="860" name="Google Shape;860;p275"/>
            <p:cNvGrpSpPr/>
            <p:nvPr/>
          </p:nvGrpSpPr>
          <p:grpSpPr>
            <a:xfrm>
              <a:off x="556442" y="1526794"/>
              <a:ext cx="2576946" cy="2576946"/>
              <a:chOff x="941492" y="1686560"/>
              <a:chExt cx="1876213" cy="1876213"/>
            </a:xfrm>
          </p:grpSpPr>
          <p:sp>
            <p:nvSpPr>
              <p:cNvPr id="846" name="Google Shape;846;p275"/>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61" name="Google Shape;861;p275"/>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62" name="Google Shape;862;p275"/>
            <p:cNvSpPr/>
            <p:nvPr/>
          </p:nvSpPr>
          <p:spPr>
            <a:xfrm>
              <a:off x="4529278" y="75204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63" name="Google Shape;863;p275"/>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847" name="Google Shape;847;p275"/>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64" name="Google Shape;864;p275"/>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65" name="Google Shape;865;p275"/>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859" name="Google Shape;859;p275"/>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66" name="Google Shape;866;p275"/>
            <p:cNvSpPr/>
            <p:nvPr/>
          </p:nvSpPr>
          <p:spPr>
            <a:xfrm>
              <a:off x="4529278" y="1968387"/>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67" name="Google Shape;867;p275"/>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849" name="Google Shape;849;p275"/>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68" name="Google Shape;868;p275"/>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69" name="Google Shape;869;p275"/>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851" name="Google Shape;851;p275"/>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70" name="Google Shape;870;p275"/>
            <p:cNvSpPr/>
            <p:nvPr/>
          </p:nvSpPr>
          <p:spPr>
            <a:xfrm>
              <a:off x="4529278" y="318522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71" name="Google Shape;871;p275"/>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857" name="Google Shape;857;p275"/>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72" name="Google Shape;872;p275"/>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73" name="Google Shape;873;p275"/>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855" name="Google Shape;855;p275"/>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74" name="Google Shape;874;p275"/>
            <p:cNvSpPr/>
            <p:nvPr/>
          </p:nvSpPr>
          <p:spPr>
            <a:xfrm>
              <a:off x="4529278" y="4402542"/>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75" name="Google Shape;875;p275"/>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853" name="Google Shape;853;p275"/>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76" name="Google Shape;876;p275"/>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77" name="Google Shape;877;p275"/>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78" name="Google Shape;878;p275"/>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79" name="Google Shape;879;p275"/>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80" name="Google Shape;880;p275"/>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81" name="Google Shape;881;p275"/>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82" name="Google Shape;882;p275"/>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83" name="Google Shape;883;p275"/>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9">
    <p:spTree>
      <p:nvGrpSpPr>
        <p:cNvPr id="1" name="Shape 884"/>
        <p:cNvGrpSpPr/>
        <p:nvPr/>
      </p:nvGrpSpPr>
      <p:grpSpPr>
        <a:xfrm>
          <a:off x="0" y="0"/>
          <a:ext cx="0" cy="0"/>
          <a:chOff x="0" y="0"/>
          <a:chExt cx="0" cy="0"/>
        </a:xfrm>
      </p:grpSpPr>
      <p:sp>
        <p:nvSpPr>
          <p:cNvPr id="885" name="Google Shape;885;p276"/>
          <p:cNvSpPr/>
          <p:nvPr/>
        </p:nvSpPr>
        <p:spPr>
          <a:xfrm>
            <a:off x="0" y="1"/>
            <a:ext cx="9143999" cy="5143499"/>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886" name="Google Shape;886;p276"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0" y="0"/>
            <a:ext cx="9143990" cy="5143494"/>
          </a:xfrm>
          <a:prstGeom prst="rect">
            <a:avLst/>
          </a:prstGeom>
          <a:noFill/>
          <a:ln>
            <a:noFill/>
          </a:ln>
        </p:spPr>
      </p:pic>
      <p:sp>
        <p:nvSpPr>
          <p:cNvPr id="887" name="Google Shape;887;p27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88" name="Google Shape;888;p27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889" name="Google Shape;889;p276"/>
          <p:cNvGrpSpPr/>
          <p:nvPr/>
        </p:nvGrpSpPr>
        <p:grpSpPr>
          <a:xfrm>
            <a:off x="716012" y="759582"/>
            <a:ext cx="3556067" cy="4132337"/>
            <a:chOff x="520700" y="759582"/>
            <a:chExt cx="3556067" cy="4132337"/>
          </a:xfrm>
        </p:grpSpPr>
        <p:cxnSp>
          <p:nvCxnSpPr>
            <p:cNvPr id="890" name="Google Shape;890;p276"/>
            <p:cNvCxnSpPr>
              <a:stCxn id="891" idx="6"/>
              <a:endCxn id="892" idx="2"/>
            </p:cNvCxnSpPr>
            <p:nvPr/>
          </p:nvCxnSpPr>
          <p:spPr>
            <a:xfrm rot="10800000" flipH="1">
              <a:off x="2484438" y="9690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93" name="Google Shape;893;p276"/>
            <p:cNvCxnSpPr>
              <a:stCxn id="891" idx="6"/>
              <a:endCxn id="894" idx="2"/>
            </p:cNvCxnSpPr>
            <p:nvPr/>
          </p:nvCxnSpPr>
          <p:spPr>
            <a:xfrm rot="10800000" flipH="1">
              <a:off x="2484438" y="15882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95" name="Google Shape;895;p276"/>
            <p:cNvCxnSpPr>
              <a:stCxn id="891" idx="6"/>
              <a:endCxn id="896" idx="2"/>
            </p:cNvCxnSpPr>
            <p:nvPr/>
          </p:nvCxnSpPr>
          <p:spPr>
            <a:xfrm rot="10800000" flipH="1">
              <a:off x="2484438" y="2206551"/>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97" name="Google Shape;897;p276"/>
            <p:cNvCxnSpPr>
              <a:stCxn id="891" idx="6"/>
              <a:endCxn id="898" idx="2"/>
            </p:cNvCxnSpPr>
            <p:nvPr/>
          </p:nvCxnSpPr>
          <p:spPr>
            <a:xfrm>
              <a:off x="2484438" y="28257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99" name="Google Shape;899;p276"/>
            <p:cNvCxnSpPr>
              <a:stCxn id="891" idx="6"/>
              <a:endCxn id="900" idx="2"/>
            </p:cNvCxnSpPr>
            <p:nvPr/>
          </p:nvCxnSpPr>
          <p:spPr>
            <a:xfrm>
              <a:off x="2484438" y="28257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01" name="Google Shape;901;p276"/>
            <p:cNvCxnSpPr>
              <a:stCxn id="891" idx="6"/>
              <a:endCxn id="902" idx="2"/>
            </p:cNvCxnSpPr>
            <p:nvPr/>
          </p:nvCxnSpPr>
          <p:spPr>
            <a:xfrm>
              <a:off x="2484438" y="2825750"/>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03" name="Google Shape;903;p276"/>
            <p:cNvCxnSpPr>
              <a:endCxn id="904"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891" name="Google Shape;891;p276"/>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905" name="Google Shape;905;p276"/>
            <p:cNvGrpSpPr/>
            <p:nvPr/>
          </p:nvGrpSpPr>
          <p:grpSpPr>
            <a:xfrm>
              <a:off x="3420306" y="759582"/>
              <a:ext cx="656461" cy="4132337"/>
              <a:chOff x="3522182" y="752447"/>
              <a:chExt cx="656468" cy="4132036"/>
            </a:xfrm>
          </p:grpSpPr>
          <p:grpSp>
            <p:nvGrpSpPr>
              <p:cNvPr id="906" name="Google Shape;906;p276"/>
              <p:cNvGrpSpPr/>
              <p:nvPr/>
            </p:nvGrpSpPr>
            <p:grpSpPr>
              <a:xfrm>
                <a:off x="3522182" y="752447"/>
                <a:ext cx="656468" cy="419144"/>
                <a:chOff x="3522182" y="782927"/>
                <a:chExt cx="656468" cy="419144"/>
              </a:xfrm>
            </p:grpSpPr>
            <p:sp>
              <p:nvSpPr>
                <p:cNvPr id="892" name="Google Shape;892;p276"/>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07" name="Google Shape;907;p276"/>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nvGrpSpPr>
              <p:cNvPr id="908" name="Google Shape;908;p276"/>
              <p:cNvGrpSpPr/>
              <p:nvPr/>
            </p:nvGrpSpPr>
            <p:grpSpPr>
              <a:xfrm>
                <a:off x="3522182" y="1371527"/>
                <a:ext cx="656467" cy="419144"/>
                <a:chOff x="3522182" y="1395657"/>
                <a:chExt cx="656467" cy="419144"/>
              </a:xfrm>
            </p:grpSpPr>
            <p:sp>
              <p:nvSpPr>
                <p:cNvPr id="894" name="Google Shape;894;p276"/>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09" name="Google Shape;909;p276"/>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910" name="Google Shape;910;p276"/>
              <p:cNvGrpSpPr/>
              <p:nvPr/>
            </p:nvGrpSpPr>
            <p:grpSpPr>
              <a:xfrm>
                <a:off x="3522182" y="3228607"/>
                <a:ext cx="656467" cy="417878"/>
                <a:chOff x="3522182" y="3233686"/>
                <a:chExt cx="656467" cy="417878"/>
              </a:xfrm>
            </p:grpSpPr>
            <p:sp>
              <p:nvSpPr>
                <p:cNvPr id="902" name="Google Shape;902;p276"/>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11" name="Google Shape;911;p276"/>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grpSp>
          <p:grpSp>
            <p:nvGrpSpPr>
              <p:cNvPr id="912" name="Google Shape;912;p276"/>
              <p:cNvGrpSpPr/>
              <p:nvPr/>
            </p:nvGrpSpPr>
            <p:grpSpPr>
              <a:xfrm>
                <a:off x="3522182" y="3846259"/>
                <a:ext cx="656467" cy="419144"/>
                <a:chOff x="3522182" y="3844987"/>
                <a:chExt cx="656467" cy="419144"/>
              </a:xfrm>
            </p:grpSpPr>
            <p:sp>
              <p:nvSpPr>
                <p:cNvPr id="900" name="Google Shape;900;p276"/>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13" name="Google Shape;913;p276"/>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grpSp>
          <p:grpSp>
            <p:nvGrpSpPr>
              <p:cNvPr id="914" name="Google Shape;914;p276"/>
              <p:cNvGrpSpPr/>
              <p:nvPr/>
            </p:nvGrpSpPr>
            <p:grpSpPr>
              <a:xfrm>
                <a:off x="3522182" y="1990447"/>
                <a:ext cx="656467" cy="417878"/>
                <a:chOff x="3522182" y="2008227"/>
                <a:chExt cx="656467" cy="417878"/>
              </a:xfrm>
            </p:grpSpPr>
            <p:sp>
              <p:nvSpPr>
                <p:cNvPr id="896" name="Google Shape;896;p276"/>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15" name="Google Shape;915;p276"/>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916" name="Google Shape;916;p276"/>
              <p:cNvGrpSpPr/>
              <p:nvPr/>
            </p:nvGrpSpPr>
            <p:grpSpPr>
              <a:xfrm>
                <a:off x="3522182" y="2609527"/>
                <a:ext cx="656467" cy="417878"/>
                <a:chOff x="3522182" y="2620957"/>
                <a:chExt cx="656467" cy="417878"/>
              </a:xfrm>
            </p:grpSpPr>
            <p:sp>
              <p:nvSpPr>
                <p:cNvPr id="904" name="Google Shape;904;p276"/>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17" name="Google Shape;917;p276"/>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918" name="Google Shape;918;p276"/>
              <p:cNvGrpSpPr/>
              <p:nvPr/>
            </p:nvGrpSpPr>
            <p:grpSpPr>
              <a:xfrm>
                <a:off x="3522182" y="4465339"/>
                <a:ext cx="656467" cy="419144"/>
                <a:chOff x="3522182" y="4457719"/>
                <a:chExt cx="656467" cy="419144"/>
              </a:xfrm>
            </p:grpSpPr>
            <p:sp>
              <p:nvSpPr>
                <p:cNvPr id="898" name="Google Shape;898;p276"/>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19" name="Google Shape;919;p276"/>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grpSp>
        </p:grpSp>
      </p:grpSp>
      <p:sp>
        <p:nvSpPr>
          <p:cNvPr id="920" name="Google Shape;920;p276"/>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21" name="Google Shape;921;p276"/>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22" name="Google Shape;922;p276"/>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23" name="Google Shape;923;p276"/>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24" name="Google Shape;924;p276"/>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25" name="Google Shape;925;p276"/>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26" name="Google Shape;926;p276"/>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27" name="Google Shape;927;p276"/>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0">
    <p:spTree>
      <p:nvGrpSpPr>
        <p:cNvPr id="1" name="Shape 928"/>
        <p:cNvGrpSpPr/>
        <p:nvPr/>
      </p:nvGrpSpPr>
      <p:grpSpPr>
        <a:xfrm>
          <a:off x="0" y="0"/>
          <a:ext cx="0" cy="0"/>
          <a:chOff x="0" y="0"/>
          <a:chExt cx="0" cy="0"/>
        </a:xfrm>
      </p:grpSpPr>
      <p:sp>
        <p:nvSpPr>
          <p:cNvPr id="929" name="Google Shape;929;p277"/>
          <p:cNvSpPr/>
          <p:nvPr/>
        </p:nvSpPr>
        <p:spPr>
          <a:xfrm>
            <a:off x="0" y="1"/>
            <a:ext cx="9143999" cy="5143499"/>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930" name="Google Shape;930;p277"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0" y="0"/>
            <a:ext cx="9143990" cy="5143494"/>
          </a:xfrm>
          <a:prstGeom prst="rect">
            <a:avLst/>
          </a:prstGeom>
          <a:noFill/>
          <a:ln>
            <a:noFill/>
          </a:ln>
        </p:spPr>
      </p:pic>
      <p:sp>
        <p:nvSpPr>
          <p:cNvPr id="931" name="Google Shape;931;p27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32" name="Google Shape;932;p27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933" name="Google Shape;933;p277"/>
          <p:cNvGrpSpPr/>
          <p:nvPr/>
        </p:nvGrpSpPr>
        <p:grpSpPr>
          <a:xfrm>
            <a:off x="716012" y="759582"/>
            <a:ext cx="3556067" cy="4132337"/>
            <a:chOff x="520700" y="759582"/>
            <a:chExt cx="3556067" cy="4132337"/>
          </a:xfrm>
        </p:grpSpPr>
        <p:cxnSp>
          <p:nvCxnSpPr>
            <p:cNvPr id="934" name="Google Shape;934;p277"/>
            <p:cNvCxnSpPr>
              <a:stCxn id="935" idx="6"/>
              <a:endCxn id="936" idx="2"/>
            </p:cNvCxnSpPr>
            <p:nvPr/>
          </p:nvCxnSpPr>
          <p:spPr>
            <a:xfrm rot="10800000" flipH="1">
              <a:off x="2484438" y="9690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37" name="Google Shape;937;p277"/>
            <p:cNvCxnSpPr>
              <a:stCxn id="935" idx="6"/>
              <a:endCxn id="938" idx="2"/>
            </p:cNvCxnSpPr>
            <p:nvPr/>
          </p:nvCxnSpPr>
          <p:spPr>
            <a:xfrm rot="10800000" flipH="1">
              <a:off x="2484438" y="15882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39" name="Google Shape;939;p277"/>
            <p:cNvCxnSpPr>
              <a:stCxn id="935" idx="6"/>
              <a:endCxn id="940" idx="2"/>
            </p:cNvCxnSpPr>
            <p:nvPr/>
          </p:nvCxnSpPr>
          <p:spPr>
            <a:xfrm rot="10800000" flipH="1">
              <a:off x="2484438" y="2206551"/>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41" name="Google Shape;941;p277"/>
            <p:cNvCxnSpPr>
              <a:stCxn id="935" idx="6"/>
              <a:endCxn id="942" idx="2"/>
            </p:cNvCxnSpPr>
            <p:nvPr/>
          </p:nvCxnSpPr>
          <p:spPr>
            <a:xfrm>
              <a:off x="2484438" y="28257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43" name="Google Shape;943;p277"/>
            <p:cNvCxnSpPr>
              <a:stCxn id="935" idx="6"/>
              <a:endCxn id="944" idx="2"/>
            </p:cNvCxnSpPr>
            <p:nvPr/>
          </p:nvCxnSpPr>
          <p:spPr>
            <a:xfrm>
              <a:off x="2484438" y="28257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45" name="Google Shape;945;p277"/>
            <p:cNvCxnSpPr>
              <a:stCxn id="935" idx="6"/>
              <a:endCxn id="946" idx="2"/>
            </p:cNvCxnSpPr>
            <p:nvPr/>
          </p:nvCxnSpPr>
          <p:spPr>
            <a:xfrm>
              <a:off x="2484438" y="2825750"/>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47" name="Google Shape;947;p277"/>
            <p:cNvCxnSpPr>
              <a:endCxn id="948"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935" name="Google Shape;935;p277"/>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949" name="Google Shape;949;p277"/>
            <p:cNvGrpSpPr/>
            <p:nvPr/>
          </p:nvGrpSpPr>
          <p:grpSpPr>
            <a:xfrm>
              <a:off x="3420306" y="759582"/>
              <a:ext cx="656461" cy="4132337"/>
              <a:chOff x="3522182" y="752447"/>
              <a:chExt cx="656468" cy="4132036"/>
            </a:xfrm>
          </p:grpSpPr>
          <p:grpSp>
            <p:nvGrpSpPr>
              <p:cNvPr id="950" name="Google Shape;950;p277"/>
              <p:cNvGrpSpPr/>
              <p:nvPr/>
            </p:nvGrpSpPr>
            <p:grpSpPr>
              <a:xfrm>
                <a:off x="3522182" y="752447"/>
                <a:ext cx="656468" cy="419144"/>
                <a:chOff x="3522182" y="782927"/>
                <a:chExt cx="656468" cy="419144"/>
              </a:xfrm>
            </p:grpSpPr>
            <p:sp>
              <p:nvSpPr>
                <p:cNvPr id="936" name="Google Shape;936;p277"/>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51" name="Google Shape;951;p277"/>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nvGrpSpPr>
              <p:cNvPr id="952" name="Google Shape;952;p277"/>
              <p:cNvGrpSpPr/>
              <p:nvPr/>
            </p:nvGrpSpPr>
            <p:grpSpPr>
              <a:xfrm>
                <a:off x="3522182" y="1371527"/>
                <a:ext cx="656467" cy="419144"/>
                <a:chOff x="3522182" y="1395657"/>
                <a:chExt cx="656467" cy="419144"/>
              </a:xfrm>
            </p:grpSpPr>
            <p:sp>
              <p:nvSpPr>
                <p:cNvPr id="938" name="Google Shape;938;p277"/>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53" name="Google Shape;953;p277"/>
                <p:cNvSpPr/>
                <p:nvPr/>
              </p:nvSpPr>
              <p:spPr>
                <a:xfrm>
                  <a:off x="3759470" y="139565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954" name="Google Shape;954;p277"/>
              <p:cNvGrpSpPr/>
              <p:nvPr/>
            </p:nvGrpSpPr>
            <p:grpSpPr>
              <a:xfrm>
                <a:off x="3522182" y="3228607"/>
                <a:ext cx="656467" cy="417878"/>
                <a:chOff x="3522182" y="3233686"/>
                <a:chExt cx="656467" cy="417878"/>
              </a:xfrm>
            </p:grpSpPr>
            <p:sp>
              <p:nvSpPr>
                <p:cNvPr id="946" name="Google Shape;946;p277"/>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55" name="Google Shape;955;p277"/>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grpSp>
          <p:grpSp>
            <p:nvGrpSpPr>
              <p:cNvPr id="956" name="Google Shape;956;p277"/>
              <p:cNvGrpSpPr/>
              <p:nvPr/>
            </p:nvGrpSpPr>
            <p:grpSpPr>
              <a:xfrm>
                <a:off x="3522182" y="3846259"/>
                <a:ext cx="656467" cy="419144"/>
                <a:chOff x="3522182" y="3844987"/>
                <a:chExt cx="656467" cy="419144"/>
              </a:xfrm>
            </p:grpSpPr>
            <p:sp>
              <p:nvSpPr>
                <p:cNvPr id="944" name="Google Shape;944;p277"/>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57" name="Google Shape;957;p277"/>
                <p:cNvSpPr/>
                <p:nvPr/>
              </p:nvSpPr>
              <p:spPr>
                <a:xfrm>
                  <a:off x="3759470" y="384498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grpSp>
          <p:grpSp>
            <p:nvGrpSpPr>
              <p:cNvPr id="958" name="Google Shape;958;p277"/>
              <p:cNvGrpSpPr/>
              <p:nvPr/>
            </p:nvGrpSpPr>
            <p:grpSpPr>
              <a:xfrm>
                <a:off x="3522182" y="1990447"/>
                <a:ext cx="656467" cy="417878"/>
                <a:chOff x="3522182" y="2008227"/>
                <a:chExt cx="656467" cy="417878"/>
              </a:xfrm>
            </p:grpSpPr>
            <p:sp>
              <p:nvSpPr>
                <p:cNvPr id="940" name="Google Shape;940;p277"/>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59" name="Google Shape;959;p277"/>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960" name="Google Shape;960;p277"/>
              <p:cNvGrpSpPr/>
              <p:nvPr/>
            </p:nvGrpSpPr>
            <p:grpSpPr>
              <a:xfrm>
                <a:off x="3522182" y="2609527"/>
                <a:ext cx="656467" cy="417878"/>
                <a:chOff x="3522182" y="2620957"/>
                <a:chExt cx="656467" cy="417878"/>
              </a:xfrm>
            </p:grpSpPr>
            <p:sp>
              <p:nvSpPr>
                <p:cNvPr id="948" name="Google Shape;948;p277"/>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61" name="Google Shape;961;p277"/>
                <p:cNvSpPr/>
                <p:nvPr/>
              </p:nvSpPr>
              <p:spPr>
                <a:xfrm>
                  <a:off x="3759470" y="2620957"/>
                  <a:ext cx="419179" cy="417878"/>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962" name="Google Shape;962;p277"/>
              <p:cNvGrpSpPr/>
              <p:nvPr/>
            </p:nvGrpSpPr>
            <p:grpSpPr>
              <a:xfrm>
                <a:off x="3522182" y="4465339"/>
                <a:ext cx="656467" cy="419144"/>
                <a:chOff x="3522182" y="4457719"/>
                <a:chExt cx="656467" cy="419144"/>
              </a:xfrm>
            </p:grpSpPr>
            <p:sp>
              <p:nvSpPr>
                <p:cNvPr id="942" name="Google Shape;942;p277"/>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63" name="Google Shape;963;p277"/>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grpSp>
        </p:grpSp>
      </p:grpSp>
      <p:sp>
        <p:nvSpPr>
          <p:cNvPr id="964" name="Google Shape;964;p277"/>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65" name="Google Shape;965;p277"/>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66" name="Google Shape;966;p277"/>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67" name="Google Shape;967;p277"/>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68" name="Google Shape;968;p277"/>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69" name="Google Shape;969;p277"/>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70" name="Google Shape;970;p277"/>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71" name="Google Shape;971;p277"/>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1">
    <p:spTree>
      <p:nvGrpSpPr>
        <p:cNvPr id="1" name="Shape 972"/>
        <p:cNvGrpSpPr/>
        <p:nvPr/>
      </p:nvGrpSpPr>
      <p:grpSpPr>
        <a:xfrm>
          <a:off x="0" y="0"/>
          <a:ext cx="0" cy="0"/>
          <a:chOff x="0" y="0"/>
          <a:chExt cx="0" cy="0"/>
        </a:xfrm>
      </p:grpSpPr>
      <p:sp>
        <p:nvSpPr>
          <p:cNvPr id="973" name="Google Shape;973;p278"/>
          <p:cNvSpPr/>
          <p:nvPr/>
        </p:nvSpPr>
        <p:spPr>
          <a:xfrm>
            <a:off x="0" y="1"/>
            <a:ext cx="9143999" cy="5143499"/>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974" name="Google Shape;974;p278"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0" y="0"/>
            <a:ext cx="9143990" cy="5143494"/>
          </a:xfrm>
          <a:prstGeom prst="rect">
            <a:avLst/>
          </a:prstGeom>
          <a:noFill/>
          <a:ln>
            <a:noFill/>
          </a:ln>
        </p:spPr>
      </p:pic>
      <p:sp>
        <p:nvSpPr>
          <p:cNvPr id="975" name="Google Shape;975;p27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76" name="Google Shape;976;p27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977" name="Google Shape;977;p278"/>
          <p:cNvGrpSpPr/>
          <p:nvPr/>
        </p:nvGrpSpPr>
        <p:grpSpPr>
          <a:xfrm>
            <a:off x="716012" y="759582"/>
            <a:ext cx="3556067" cy="4132337"/>
            <a:chOff x="520700" y="759582"/>
            <a:chExt cx="3556067" cy="4132337"/>
          </a:xfrm>
        </p:grpSpPr>
        <p:cxnSp>
          <p:nvCxnSpPr>
            <p:cNvPr id="978" name="Google Shape;978;p278"/>
            <p:cNvCxnSpPr>
              <a:stCxn id="979" idx="6"/>
              <a:endCxn id="980" idx="2"/>
            </p:cNvCxnSpPr>
            <p:nvPr/>
          </p:nvCxnSpPr>
          <p:spPr>
            <a:xfrm rot="10800000" flipH="1">
              <a:off x="2484438" y="9690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81" name="Google Shape;981;p278"/>
            <p:cNvCxnSpPr>
              <a:stCxn id="979" idx="6"/>
              <a:endCxn id="982" idx="2"/>
            </p:cNvCxnSpPr>
            <p:nvPr/>
          </p:nvCxnSpPr>
          <p:spPr>
            <a:xfrm rot="10800000" flipH="1">
              <a:off x="2484438" y="15882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83" name="Google Shape;983;p278"/>
            <p:cNvCxnSpPr>
              <a:stCxn id="979" idx="6"/>
              <a:endCxn id="984" idx="2"/>
            </p:cNvCxnSpPr>
            <p:nvPr/>
          </p:nvCxnSpPr>
          <p:spPr>
            <a:xfrm rot="10800000" flipH="1">
              <a:off x="2484438" y="2206551"/>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85" name="Google Shape;985;p278"/>
            <p:cNvCxnSpPr>
              <a:stCxn id="979" idx="6"/>
              <a:endCxn id="986" idx="2"/>
            </p:cNvCxnSpPr>
            <p:nvPr/>
          </p:nvCxnSpPr>
          <p:spPr>
            <a:xfrm>
              <a:off x="2484438" y="28257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87" name="Google Shape;987;p278"/>
            <p:cNvCxnSpPr>
              <a:stCxn id="979" idx="6"/>
              <a:endCxn id="988" idx="2"/>
            </p:cNvCxnSpPr>
            <p:nvPr/>
          </p:nvCxnSpPr>
          <p:spPr>
            <a:xfrm>
              <a:off x="2484438" y="28257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89" name="Google Shape;989;p278"/>
            <p:cNvCxnSpPr>
              <a:stCxn id="979" idx="6"/>
              <a:endCxn id="990" idx="2"/>
            </p:cNvCxnSpPr>
            <p:nvPr/>
          </p:nvCxnSpPr>
          <p:spPr>
            <a:xfrm>
              <a:off x="2484438" y="2825750"/>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91" name="Google Shape;991;p278"/>
            <p:cNvCxnSpPr>
              <a:endCxn id="992"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979" name="Google Shape;979;p278"/>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993" name="Google Shape;993;p278"/>
            <p:cNvGrpSpPr/>
            <p:nvPr/>
          </p:nvGrpSpPr>
          <p:grpSpPr>
            <a:xfrm>
              <a:off x="3420306" y="759582"/>
              <a:ext cx="656461" cy="4132337"/>
              <a:chOff x="3522182" y="752447"/>
              <a:chExt cx="656468" cy="4132036"/>
            </a:xfrm>
          </p:grpSpPr>
          <p:grpSp>
            <p:nvGrpSpPr>
              <p:cNvPr id="994" name="Google Shape;994;p278"/>
              <p:cNvGrpSpPr/>
              <p:nvPr/>
            </p:nvGrpSpPr>
            <p:grpSpPr>
              <a:xfrm>
                <a:off x="3522182" y="752447"/>
                <a:ext cx="656468" cy="419144"/>
                <a:chOff x="3522182" y="782927"/>
                <a:chExt cx="656468" cy="419144"/>
              </a:xfrm>
            </p:grpSpPr>
            <p:sp>
              <p:nvSpPr>
                <p:cNvPr id="980" name="Google Shape;980;p278"/>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95" name="Google Shape;995;p278"/>
                <p:cNvSpPr/>
                <p:nvPr/>
              </p:nvSpPr>
              <p:spPr>
                <a:xfrm>
                  <a:off x="3759471" y="782927"/>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nvGrpSpPr>
              <p:cNvPr id="996" name="Google Shape;996;p278"/>
              <p:cNvGrpSpPr/>
              <p:nvPr/>
            </p:nvGrpSpPr>
            <p:grpSpPr>
              <a:xfrm>
                <a:off x="3522182" y="1371527"/>
                <a:ext cx="656467" cy="419144"/>
                <a:chOff x="3522182" y="1395657"/>
                <a:chExt cx="656467" cy="419144"/>
              </a:xfrm>
            </p:grpSpPr>
            <p:sp>
              <p:nvSpPr>
                <p:cNvPr id="982" name="Google Shape;982;p278"/>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97" name="Google Shape;997;p278"/>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998" name="Google Shape;998;p278"/>
              <p:cNvGrpSpPr/>
              <p:nvPr/>
            </p:nvGrpSpPr>
            <p:grpSpPr>
              <a:xfrm>
                <a:off x="3522182" y="3228607"/>
                <a:ext cx="656467" cy="417878"/>
                <a:chOff x="3522182" y="3233686"/>
                <a:chExt cx="656467" cy="417878"/>
              </a:xfrm>
            </p:grpSpPr>
            <p:sp>
              <p:nvSpPr>
                <p:cNvPr id="990" name="Google Shape;990;p278"/>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99" name="Google Shape;999;p278"/>
                <p:cNvSpPr/>
                <p:nvPr/>
              </p:nvSpPr>
              <p:spPr>
                <a:xfrm>
                  <a:off x="3759470" y="3233686"/>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grpSp>
          <p:grpSp>
            <p:nvGrpSpPr>
              <p:cNvPr id="1000" name="Google Shape;1000;p278"/>
              <p:cNvGrpSpPr/>
              <p:nvPr/>
            </p:nvGrpSpPr>
            <p:grpSpPr>
              <a:xfrm>
                <a:off x="3522182" y="3846259"/>
                <a:ext cx="656467" cy="419144"/>
                <a:chOff x="3522182" y="3844987"/>
                <a:chExt cx="656467" cy="419144"/>
              </a:xfrm>
            </p:grpSpPr>
            <p:sp>
              <p:nvSpPr>
                <p:cNvPr id="988" name="Google Shape;988;p278"/>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1" name="Google Shape;1001;p278"/>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grpSp>
          <p:grpSp>
            <p:nvGrpSpPr>
              <p:cNvPr id="1002" name="Google Shape;1002;p278"/>
              <p:cNvGrpSpPr/>
              <p:nvPr/>
            </p:nvGrpSpPr>
            <p:grpSpPr>
              <a:xfrm>
                <a:off x="3522182" y="1990447"/>
                <a:ext cx="656467" cy="417878"/>
                <a:chOff x="3522182" y="2008227"/>
                <a:chExt cx="656467" cy="417878"/>
              </a:xfrm>
            </p:grpSpPr>
            <p:sp>
              <p:nvSpPr>
                <p:cNvPr id="984" name="Google Shape;984;p278"/>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3" name="Google Shape;1003;p278"/>
                <p:cNvSpPr/>
                <p:nvPr/>
              </p:nvSpPr>
              <p:spPr>
                <a:xfrm>
                  <a:off x="3759470" y="2008227"/>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1004" name="Google Shape;1004;p278"/>
              <p:cNvGrpSpPr/>
              <p:nvPr/>
            </p:nvGrpSpPr>
            <p:grpSpPr>
              <a:xfrm>
                <a:off x="3522182" y="2609527"/>
                <a:ext cx="656467" cy="417878"/>
                <a:chOff x="3522182" y="2620957"/>
                <a:chExt cx="656467" cy="417878"/>
              </a:xfrm>
            </p:grpSpPr>
            <p:sp>
              <p:nvSpPr>
                <p:cNvPr id="992" name="Google Shape;992;p278"/>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5" name="Google Shape;1005;p278"/>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1006" name="Google Shape;1006;p278"/>
              <p:cNvGrpSpPr/>
              <p:nvPr/>
            </p:nvGrpSpPr>
            <p:grpSpPr>
              <a:xfrm>
                <a:off x="3522182" y="4465339"/>
                <a:ext cx="656467" cy="419144"/>
                <a:chOff x="3522182" y="4457719"/>
                <a:chExt cx="656467" cy="419144"/>
              </a:xfrm>
            </p:grpSpPr>
            <p:sp>
              <p:nvSpPr>
                <p:cNvPr id="986" name="Google Shape;986;p278"/>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7" name="Google Shape;1007;p278"/>
                <p:cNvSpPr/>
                <p:nvPr/>
              </p:nvSpPr>
              <p:spPr>
                <a:xfrm>
                  <a:off x="3759470" y="4457719"/>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grpSp>
        </p:grpSp>
      </p:grpSp>
      <p:sp>
        <p:nvSpPr>
          <p:cNvPr id="1008" name="Google Shape;1008;p278"/>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09" name="Google Shape;1009;p278"/>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10" name="Google Shape;1010;p278"/>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11" name="Google Shape;1011;p278"/>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12" name="Google Shape;1012;p278"/>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13" name="Google Shape;1013;p278"/>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14" name="Google Shape;1014;p278"/>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15" name="Google Shape;1015;p278"/>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2">
    <p:spTree>
      <p:nvGrpSpPr>
        <p:cNvPr id="1" name="Shape 1016"/>
        <p:cNvGrpSpPr/>
        <p:nvPr/>
      </p:nvGrpSpPr>
      <p:grpSpPr>
        <a:xfrm>
          <a:off x="0" y="0"/>
          <a:ext cx="0" cy="0"/>
          <a:chOff x="0" y="0"/>
          <a:chExt cx="0" cy="0"/>
        </a:xfrm>
      </p:grpSpPr>
      <p:pic>
        <p:nvPicPr>
          <p:cNvPr id="1017" name="Google Shape;1017;p279"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0" y="0"/>
            <a:ext cx="9143990" cy="5143494"/>
          </a:xfrm>
          <a:prstGeom prst="rect">
            <a:avLst/>
          </a:prstGeom>
          <a:noFill/>
          <a:ln>
            <a:noFill/>
          </a:ln>
        </p:spPr>
      </p:pic>
      <p:sp>
        <p:nvSpPr>
          <p:cNvPr id="1018" name="Google Shape;1018;p27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19" name="Google Shape;1019;p27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20" name="Google Shape;1020;p279"/>
          <p:cNvGrpSpPr/>
          <p:nvPr/>
        </p:nvGrpSpPr>
        <p:grpSpPr>
          <a:xfrm>
            <a:off x="1060707" y="857568"/>
            <a:ext cx="3060700" cy="3921125"/>
            <a:chOff x="520700" y="865188"/>
            <a:chExt cx="3060700" cy="3921125"/>
          </a:xfrm>
        </p:grpSpPr>
        <p:cxnSp>
          <p:nvCxnSpPr>
            <p:cNvPr id="1021" name="Google Shape;1021;p279"/>
            <p:cNvCxnSpPr>
              <a:stCxn id="1022" idx="6"/>
              <a:endCxn id="1023" idx="2"/>
            </p:cNvCxnSpPr>
            <p:nvPr/>
          </p:nvCxnSpPr>
          <p:spPr>
            <a:xfrm rot="10800000" flipH="1">
              <a:off x="2484438" y="9690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24" name="Google Shape;1024;p279"/>
            <p:cNvCxnSpPr>
              <a:stCxn id="1022" idx="6"/>
              <a:endCxn id="1025" idx="2"/>
            </p:cNvCxnSpPr>
            <p:nvPr/>
          </p:nvCxnSpPr>
          <p:spPr>
            <a:xfrm rot="10800000" flipH="1">
              <a:off x="2484438" y="15882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26" name="Google Shape;1026;p279"/>
            <p:cNvCxnSpPr>
              <a:stCxn id="1022" idx="6"/>
              <a:endCxn id="1027" idx="2"/>
            </p:cNvCxnSpPr>
            <p:nvPr/>
          </p:nvCxnSpPr>
          <p:spPr>
            <a:xfrm rot="10800000" flipH="1">
              <a:off x="2484438" y="2206551"/>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28" name="Google Shape;1028;p279"/>
            <p:cNvCxnSpPr>
              <a:stCxn id="1022" idx="6"/>
              <a:endCxn id="1029" idx="2"/>
            </p:cNvCxnSpPr>
            <p:nvPr/>
          </p:nvCxnSpPr>
          <p:spPr>
            <a:xfrm>
              <a:off x="2484438" y="28257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30" name="Google Shape;1030;p279"/>
            <p:cNvCxnSpPr>
              <a:stCxn id="1022" idx="6"/>
              <a:endCxn id="1031" idx="2"/>
            </p:cNvCxnSpPr>
            <p:nvPr/>
          </p:nvCxnSpPr>
          <p:spPr>
            <a:xfrm>
              <a:off x="2484438" y="28257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32" name="Google Shape;1032;p279"/>
            <p:cNvCxnSpPr>
              <a:stCxn id="1022" idx="6"/>
              <a:endCxn id="1033" idx="2"/>
            </p:cNvCxnSpPr>
            <p:nvPr/>
          </p:nvCxnSpPr>
          <p:spPr>
            <a:xfrm>
              <a:off x="2484438" y="2825750"/>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34" name="Google Shape;1034;p279"/>
            <p:cNvCxnSpPr>
              <a:endCxn id="1035"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22" name="Google Shape;1022;p279"/>
            <p:cNvSpPr/>
            <p:nvPr/>
          </p:nvSpPr>
          <p:spPr>
            <a:xfrm>
              <a:off x="520700" y="1843088"/>
              <a:ext cx="1963738" cy="1965325"/>
            </a:xfrm>
            <a:prstGeom prst="ellipse">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23" name="Google Shape;1023;p279"/>
            <p:cNvSpPr/>
            <p:nvPr/>
          </p:nvSpPr>
          <p:spPr>
            <a:xfrm>
              <a:off x="3375025" y="865188"/>
              <a:ext cx="206375" cy="207962"/>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25" name="Google Shape;1025;p279"/>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3" name="Google Shape;1033;p279"/>
            <p:cNvSpPr/>
            <p:nvPr/>
          </p:nvSpPr>
          <p:spPr>
            <a:xfrm>
              <a:off x="3375025" y="334168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1" name="Google Shape;1031;p279"/>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27" name="Google Shape;1027;p279"/>
            <p:cNvSpPr/>
            <p:nvPr/>
          </p:nvSpPr>
          <p:spPr>
            <a:xfrm>
              <a:off x="3375025" y="210343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5" name="Google Shape;1035;p279"/>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29" name="Google Shape;1029;p279"/>
            <p:cNvSpPr/>
            <p:nvPr/>
          </p:nvSpPr>
          <p:spPr>
            <a:xfrm>
              <a:off x="3375025" y="4578350"/>
              <a:ext cx="206375" cy="207963"/>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36" name="Google Shape;1036;p279"/>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37" name="Google Shape;1037;p279"/>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38" name="Google Shape;1038;p279"/>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39" name="Google Shape;1039;p279"/>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0" name="Google Shape;1040;p279"/>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1" name="Google Shape;1041;p279"/>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2" name="Google Shape;1042;p279"/>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3" name="Google Shape;1043;p279"/>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3">
    <p:spTree>
      <p:nvGrpSpPr>
        <p:cNvPr id="1" name="Shape 1044"/>
        <p:cNvGrpSpPr/>
        <p:nvPr/>
      </p:nvGrpSpPr>
      <p:grpSpPr>
        <a:xfrm>
          <a:off x="0" y="0"/>
          <a:ext cx="0" cy="0"/>
          <a:chOff x="0" y="0"/>
          <a:chExt cx="0" cy="0"/>
        </a:xfrm>
      </p:grpSpPr>
      <p:pic>
        <p:nvPicPr>
          <p:cNvPr id="1045" name="Google Shape;1045;p280"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0" y="0"/>
            <a:ext cx="9143990" cy="5143494"/>
          </a:xfrm>
          <a:prstGeom prst="rect">
            <a:avLst/>
          </a:prstGeom>
          <a:noFill/>
          <a:ln>
            <a:noFill/>
          </a:ln>
        </p:spPr>
      </p:pic>
      <p:sp>
        <p:nvSpPr>
          <p:cNvPr id="1046" name="Google Shape;1046;p28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7" name="Google Shape;1047;p28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48" name="Google Shape;1048;p280"/>
          <p:cNvGrpSpPr/>
          <p:nvPr/>
        </p:nvGrpSpPr>
        <p:grpSpPr>
          <a:xfrm>
            <a:off x="1060707" y="857568"/>
            <a:ext cx="3060700" cy="3921125"/>
            <a:chOff x="520700" y="865188"/>
            <a:chExt cx="3060700" cy="3921125"/>
          </a:xfrm>
        </p:grpSpPr>
        <p:cxnSp>
          <p:nvCxnSpPr>
            <p:cNvPr id="1049" name="Google Shape;1049;p280"/>
            <p:cNvCxnSpPr>
              <a:stCxn id="1050" idx="6"/>
              <a:endCxn id="1051" idx="2"/>
            </p:cNvCxnSpPr>
            <p:nvPr/>
          </p:nvCxnSpPr>
          <p:spPr>
            <a:xfrm rot="10800000" flipH="1">
              <a:off x="2484438" y="9690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52" name="Google Shape;1052;p280"/>
            <p:cNvCxnSpPr>
              <a:stCxn id="1050" idx="6"/>
              <a:endCxn id="1053" idx="2"/>
            </p:cNvCxnSpPr>
            <p:nvPr/>
          </p:nvCxnSpPr>
          <p:spPr>
            <a:xfrm rot="10800000" flipH="1">
              <a:off x="2484438" y="15882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54" name="Google Shape;1054;p280"/>
            <p:cNvCxnSpPr>
              <a:stCxn id="1050" idx="6"/>
              <a:endCxn id="1055" idx="2"/>
            </p:cNvCxnSpPr>
            <p:nvPr/>
          </p:nvCxnSpPr>
          <p:spPr>
            <a:xfrm rot="10800000" flipH="1">
              <a:off x="2484438" y="2206551"/>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56" name="Google Shape;1056;p280"/>
            <p:cNvCxnSpPr>
              <a:stCxn id="1050" idx="6"/>
              <a:endCxn id="1057" idx="2"/>
            </p:cNvCxnSpPr>
            <p:nvPr/>
          </p:nvCxnSpPr>
          <p:spPr>
            <a:xfrm>
              <a:off x="2484438" y="28257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58" name="Google Shape;1058;p280"/>
            <p:cNvCxnSpPr>
              <a:stCxn id="1050" idx="6"/>
              <a:endCxn id="1059" idx="2"/>
            </p:cNvCxnSpPr>
            <p:nvPr/>
          </p:nvCxnSpPr>
          <p:spPr>
            <a:xfrm>
              <a:off x="2484438" y="28257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60" name="Google Shape;1060;p280"/>
            <p:cNvCxnSpPr>
              <a:stCxn id="1050" idx="6"/>
              <a:endCxn id="1061" idx="2"/>
            </p:cNvCxnSpPr>
            <p:nvPr/>
          </p:nvCxnSpPr>
          <p:spPr>
            <a:xfrm>
              <a:off x="2484438" y="2825750"/>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62" name="Google Shape;1062;p280"/>
            <p:cNvCxnSpPr>
              <a:endCxn id="1063"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50" name="Google Shape;1050;p280"/>
            <p:cNvSpPr/>
            <p:nvPr/>
          </p:nvSpPr>
          <p:spPr>
            <a:xfrm>
              <a:off x="520700" y="1843088"/>
              <a:ext cx="1963738" cy="1965325"/>
            </a:xfrm>
            <a:prstGeom prst="ellipse">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51" name="Google Shape;1051;p280"/>
            <p:cNvSpPr/>
            <p:nvPr/>
          </p:nvSpPr>
          <p:spPr>
            <a:xfrm>
              <a:off x="3375025" y="865188"/>
              <a:ext cx="206375" cy="207962"/>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53" name="Google Shape;1053;p280"/>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1" name="Google Shape;1061;p280"/>
            <p:cNvSpPr/>
            <p:nvPr/>
          </p:nvSpPr>
          <p:spPr>
            <a:xfrm>
              <a:off x="3375025" y="334168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59" name="Google Shape;1059;p280"/>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55" name="Google Shape;1055;p280"/>
            <p:cNvSpPr/>
            <p:nvPr/>
          </p:nvSpPr>
          <p:spPr>
            <a:xfrm>
              <a:off x="3375025" y="210343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3" name="Google Shape;1063;p280"/>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57" name="Google Shape;1057;p280"/>
            <p:cNvSpPr/>
            <p:nvPr/>
          </p:nvSpPr>
          <p:spPr>
            <a:xfrm>
              <a:off x="3375025" y="4578350"/>
              <a:ext cx="206375" cy="207963"/>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64" name="Google Shape;1064;p280"/>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65" name="Google Shape;1065;p280"/>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66" name="Google Shape;1066;p280"/>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67" name="Google Shape;1067;p280"/>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68" name="Google Shape;1068;p280"/>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69" name="Google Shape;1069;p280"/>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70" name="Google Shape;1070;p280"/>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71" name="Google Shape;1071;p280"/>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4">
    <p:spTree>
      <p:nvGrpSpPr>
        <p:cNvPr id="1" name="Shape 1072"/>
        <p:cNvGrpSpPr/>
        <p:nvPr/>
      </p:nvGrpSpPr>
      <p:grpSpPr>
        <a:xfrm>
          <a:off x="0" y="0"/>
          <a:ext cx="0" cy="0"/>
          <a:chOff x="0" y="0"/>
          <a:chExt cx="0" cy="0"/>
        </a:xfrm>
      </p:grpSpPr>
      <p:pic>
        <p:nvPicPr>
          <p:cNvPr id="1073" name="Google Shape;1073;p281"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0" y="0"/>
            <a:ext cx="9143990" cy="5143494"/>
          </a:xfrm>
          <a:prstGeom prst="rect">
            <a:avLst/>
          </a:prstGeom>
          <a:noFill/>
          <a:ln>
            <a:noFill/>
          </a:ln>
        </p:spPr>
      </p:pic>
      <p:sp>
        <p:nvSpPr>
          <p:cNvPr id="1074" name="Google Shape;1074;p28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75" name="Google Shape;1075;p28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76" name="Google Shape;1076;p281"/>
          <p:cNvGrpSpPr/>
          <p:nvPr/>
        </p:nvGrpSpPr>
        <p:grpSpPr>
          <a:xfrm>
            <a:off x="1060707" y="857568"/>
            <a:ext cx="3060700" cy="3921125"/>
            <a:chOff x="520700" y="865188"/>
            <a:chExt cx="3060700" cy="3921125"/>
          </a:xfrm>
        </p:grpSpPr>
        <p:cxnSp>
          <p:nvCxnSpPr>
            <p:cNvPr id="1077" name="Google Shape;1077;p281"/>
            <p:cNvCxnSpPr>
              <a:stCxn id="1078" idx="6"/>
              <a:endCxn id="1079" idx="2"/>
            </p:cNvCxnSpPr>
            <p:nvPr/>
          </p:nvCxnSpPr>
          <p:spPr>
            <a:xfrm rot="10800000" flipH="1">
              <a:off x="2484438" y="9690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80" name="Google Shape;1080;p281"/>
            <p:cNvCxnSpPr>
              <a:stCxn id="1078" idx="6"/>
              <a:endCxn id="1081" idx="2"/>
            </p:cNvCxnSpPr>
            <p:nvPr/>
          </p:nvCxnSpPr>
          <p:spPr>
            <a:xfrm rot="10800000" flipH="1">
              <a:off x="2484438" y="15882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82" name="Google Shape;1082;p281"/>
            <p:cNvCxnSpPr>
              <a:stCxn id="1078" idx="6"/>
              <a:endCxn id="1083" idx="2"/>
            </p:cNvCxnSpPr>
            <p:nvPr/>
          </p:nvCxnSpPr>
          <p:spPr>
            <a:xfrm rot="10800000" flipH="1">
              <a:off x="2484438" y="2206551"/>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84" name="Google Shape;1084;p281"/>
            <p:cNvCxnSpPr>
              <a:stCxn id="1078" idx="6"/>
              <a:endCxn id="1085" idx="2"/>
            </p:cNvCxnSpPr>
            <p:nvPr/>
          </p:nvCxnSpPr>
          <p:spPr>
            <a:xfrm>
              <a:off x="2484438" y="28257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86" name="Google Shape;1086;p281"/>
            <p:cNvCxnSpPr>
              <a:stCxn id="1078" idx="6"/>
              <a:endCxn id="1087" idx="2"/>
            </p:cNvCxnSpPr>
            <p:nvPr/>
          </p:nvCxnSpPr>
          <p:spPr>
            <a:xfrm>
              <a:off x="2484438" y="28257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88" name="Google Shape;1088;p281"/>
            <p:cNvCxnSpPr>
              <a:stCxn id="1078" idx="6"/>
              <a:endCxn id="1089" idx="2"/>
            </p:cNvCxnSpPr>
            <p:nvPr/>
          </p:nvCxnSpPr>
          <p:spPr>
            <a:xfrm>
              <a:off x="2484438" y="2825750"/>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90" name="Google Shape;1090;p281"/>
            <p:cNvCxnSpPr>
              <a:endCxn id="1091"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78" name="Google Shape;1078;p281"/>
            <p:cNvSpPr/>
            <p:nvPr/>
          </p:nvSpPr>
          <p:spPr>
            <a:xfrm>
              <a:off x="520700" y="1843088"/>
              <a:ext cx="1963738" cy="1965325"/>
            </a:xfrm>
            <a:prstGeom prst="ellipse">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79" name="Google Shape;1079;p281"/>
            <p:cNvSpPr/>
            <p:nvPr/>
          </p:nvSpPr>
          <p:spPr>
            <a:xfrm>
              <a:off x="3375025" y="865188"/>
              <a:ext cx="206375" cy="207962"/>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81" name="Google Shape;1081;p281"/>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89" name="Google Shape;1089;p281"/>
            <p:cNvSpPr/>
            <p:nvPr/>
          </p:nvSpPr>
          <p:spPr>
            <a:xfrm>
              <a:off x="3375025" y="334168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87" name="Google Shape;1087;p281"/>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83" name="Google Shape;1083;p281"/>
            <p:cNvSpPr/>
            <p:nvPr/>
          </p:nvSpPr>
          <p:spPr>
            <a:xfrm>
              <a:off x="3375025" y="210343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91" name="Google Shape;1091;p281"/>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85" name="Google Shape;1085;p281"/>
            <p:cNvSpPr/>
            <p:nvPr/>
          </p:nvSpPr>
          <p:spPr>
            <a:xfrm>
              <a:off x="3375025" y="4578350"/>
              <a:ext cx="206375" cy="207963"/>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92" name="Google Shape;1092;p281"/>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93" name="Google Shape;1093;p281"/>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94" name="Google Shape;1094;p281"/>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95" name="Google Shape;1095;p281"/>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96" name="Google Shape;1096;p281"/>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97" name="Google Shape;1097;p281"/>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98" name="Google Shape;1098;p281"/>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99" name="Google Shape;1099;p281"/>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6">
    <p:spTree>
      <p:nvGrpSpPr>
        <p:cNvPr id="1" name="Shape 1100"/>
        <p:cNvGrpSpPr/>
        <p:nvPr/>
      </p:nvGrpSpPr>
      <p:grpSpPr>
        <a:xfrm>
          <a:off x="0" y="0"/>
          <a:ext cx="0" cy="0"/>
          <a:chOff x="0" y="0"/>
          <a:chExt cx="0" cy="0"/>
        </a:xfrm>
      </p:grpSpPr>
      <p:pic>
        <p:nvPicPr>
          <p:cNvPr id="1101" name="Google Shape;1101;p283"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0" y="0"/>
            <a:ext cx="9143990" cy="5143494"/>
          </a:xfrm>
          <a:prstGeom prst="rect">
            <a:avLst/>
          </a:prstGeom>
          <a:noFill/>
          <a:ln>
            <a:noFill/>
          </a:ln>
        </p:spPr>
      </p:pic>
      <p:sp>
        <p:nvSpPr>
          <p:cNvPr id="1102" name="Google Shape;1102;p28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3" name="Google Shape;1103;p28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04" name="Google Shape;1104;p283"/>
          <p:cNvGrpSpPr/>
          <p:nvPr/>
        </p:nvGrpSpPr>
        <p:grpSpPr>
          <a:xfrm>
            <a:off x="1941529" y="1105301"/>
            <a:ext cx="5260942" cy="3388546"/>
            <a:chOff x="1941529" y="1120931"/>
            <a:chExt cx="5260942" cy="3388546"/>
          </a:xfrm>
        </p:grpSpPr>
        <p:sp>
          <p:nvSpPr>
            <p:cNvPr id="1105" name="Google Shape;1105;p283" descr="A picture containing icon&#10;&#10;Description automatically generated"/>
            <p:cNvSpPr/>
            <p:nvPr/>
          </p:nvSpPr>
          <p:spPr>
            <a:xfrm>
              <a:off x="1941529" y="1120931"/>
              <a:ext cx="5260942" cy="3388546"/>
            </a:xfrm>
            <a:prstGeom prst="rect">
              <a:avLst/>
            </a:prstGeom>
            <a:solidFill>
              <a:srgbClr val="FFFFFF"/>
            </a:solidFill>
            <a:ln>
              <a:noFill/>
            </a:ln>
            <a:effectLst>
              <a:outerShdw blurRad="50800" dist="38100" dir="2700000" algn="t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283"/>
            <p:cNvSpPr txBox="1"/>
            <p:nvPr/>
          </p:nvSpPr>
          <p:spPr>
            <a:xfrm>
              <a:off x="2881078" y="132388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sp>
          <p:nvSpPr>
            <p:cNvPr id="1107" name="Google Shape;1107;p283"/>
            <p:cNvSpPr txBox="1"/>
            <p:nvPr/>
          </p:nvSpPr>
          <p:spPr>
            <a:xfrm>
              <a:off x="2121488" y="216415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sp>
          <p:nvSpPr>
            <p:cNvPr id="1108" name="Google Shape;1108;p283"/>
            <p:cNvSpPr txBox="1"/>
            <p:nvPr/>
          </p:nvSpPr>
          <p:spPr>
            <a:xfrm>
              <a:off x="2121487" y="310981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sp>
          <p:nvSpPr>
            <p:cNvPr id="1109" name="Google Shape;1109;p283"/>
            <p:cNvSpPr txBox="1"/>
            <p:nvPr/>
          </p:nvSpPr>
          <p:spPr>
            <a:xfrm>
              <a:off x="2881078"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sp>
          <p:nvSpPr>
            <p:cNvPr id="1110" name="Google Shape;1110;p283"/>
            <p:cNvSpPr txBox="1"/>
            <p:nvPr/>
          </p:nvSpPr>
          <p:spPr>
            <a:xfrm>
              <a:off x="5885786"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8</a:t>
              </a:r>
              <a:endParaRPr sz="1400" b="0" i="0" u="none" strike="noStrike" cap="none">
                <a:solidFill>
                  <a:srgbClr val="000000"/>
                </a:solidFill>
                <a:latin typeface="Arial"/>
                <a:ea typeface="Arial"/>
                <a:cs typeface="Arial"/>
                <a:sym typeface="Arial"/>
              </a:endParaRPr>
            </a:p>
          </p:txBody>
        </p:sp>
        <p:sp>
          <p:nvSpPr>
            <p:cNvPr id="1111" name="Google Shape;1111;p283"/>
            <p:cNvSpPr txBox="1"/>
            <p:nvPr/>
          </p:nvSpPr>
          <p:spPr>
            <a:xfrm>
              <a:off x="6646571" y="311699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sp>
          <p:nvSpPr>
            <p:cNvPr id="1112" name="Google Shape;1112;p283"/>
            <p:cNvSpPr txBox="1"/>
            <p:nvPr/>
          </p:nvSpPr>
          <p:spPr>
            <a:xfrm>
              <a:off x="6649241" y="2139182"/>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sp>
          <p:nvSpPr>
            <p:cNvPr id="1113" name="Google Shape;1113;p283"/>
            <p:cNvSpPr txBox="1"/>
            <p:nvPr/>
          </p:nvSpPr>
          <p:spPr>
            <a:xfrm>
              <a:off x="5885785" y="1321265"/>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sp>
        <p:nvSpPr>
          <p:cNvPr id="1114" name="Google Shape;1114;p283"/>
          <p:cNvSpPr txBox="1">
            <a:spLocks noGrp="1"/>
          </p:cNvSpPr>
          <p:nvPr>
            <p:ph type="body" idx="1"/>
          </p:nvPr>
        </p:nvSpPr>
        <p:spPr>
          <a:xfrm>
            <a:off x="89551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15" name="Google Shape;1115;p283"/>
          <p:cNvSpPr txBox="1">
            <a:spLocks noGrp="1"/>
          </p:cNvSpPr>
          <p:nvPr>
            <p:ph type="body" idx="2"/>
          </p:nvPr>
        </p:nvSpPr>
        <p:spPr>
          <a:xfrm>
            <a:off x="135731"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16" name="Google Shape;1116;p283"/>
          <p:cNvSpPr txBox="1">
            <a:spLocks noGrp="1"/>
          </p:cNvSpPr>
          <p:nvPr>
            <p:ph type="body" idx="3"/>
          </p:nvPr>
        </p:nvSpPr>
        <p:spPr>
          <a:xfrm>
            <a:off x="135731"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17" name="Google Shape;1117;p283"/>
          <p:cNvSpPr txBox="1">
            <a:spLocks noGrp="1"/>
          </p:cNvSpPr>
          <p:nvPr>
            <p:ph type="body" idx="4"/>
          </p:nvPr>
        </p:nvSpPr>
        <p:spPr>
          <a:xfrm>
            <a:off x="89551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18" name="Google Shape;1118;p283"/>
          <p:cNvSpPr txBox="1">
            <a:spLocks noGrp="1"/>
          </p:cNvSpPr>
          <p:nvPr>
            <p:ph type="body" idx="5"/>
          </p:nvPr>
        </p:nvSpPr>
        <p:spPr>
          <a:xfrm>
            <a:off x="652505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19" name="Google Shape;1119;p283"/>
          <p:cNvSpPr txBox="1">
            <a:spLocks noGrp="1"/>
          </p:cNvSpPr>
          <p:nvPr>
            <p:ph type="body" idx="6"/>
          </p:nvPr>
        </p:nvSpPr>
        <p:spPr>
          <a:xfrm>
            <a:off x="652505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0" name="Google Shape;1120;p283"/>
          <p:cNvSpPr txBox="1">
            <a:spLocks noGrp="1"/>
          </p:cNvSpPr>
          <p:nvPr>
            <p:ph type="body" idx="7"/>
          </p:nvPr>
        </p:nvSpPr>
        <p:spPr>
          <a:xfrm>
            <a:off x="7294177"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1" name="Google Shape;1121;p283"/>
          <p:cNvSpPr txBox="1">
            <a:spLocks noGrp="1"/>
          </p:cNvSpPr>
          <p:nvPr>
            <p:ph type="body" idx="8"/>
          </p:nvPr>
        </p:nvSpPr>
        <p:spPr>
          <a:xfrm>
            <a:off x="7294177"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2" name="Google Shape;1122;p283"/>
          <p:cNvSpPr txBox="1">
            <a:spLocks noGrp="1"/>
          </p:cNvSpPr>
          <p:nvPr>
            <p:ph type="body" idx="9"/>
          </p:nvPr>
        </p:nvSpPr>
        <p:spPr>
          <a:xfrm>
            <a:off x="3732038" y="2630794"/>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1_Title and Content">
  <p:cSld name="Objectives 2">
    <p:spTree>
      <p:nvGrpSpPr>
        <p:cNvPr id="1" name="Shape 71"/>
        <p:cNvGrpSpPr/>
        <p:nvPr/>
      </p:nvGrpSpPr>
      <p:grpSpPr>
        <a:xfrm>
          <a:off x="0" y="0"/>
          <a:ext cx="0" cy="0"/>
          <a:chOff x="0" y="0"/>
          <a:chExt cx="0" cy="0"/>
        </a:xfrm>
      </p:grpSpPr>
      <p:pic>
        <p:nvPicPr>
          <p:cNvPr id="72" name="Google Shape;72;p220"/>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6412523" y="0"/>
            <a:ext cx="2731477" cy="5143500"/>
          </a:xfrm>
          <a:prstGeom prst="rect">
            <a:avLst/>
          </a:prstGeom>
          <a:noFill/>
          <a:ln>
            <a:noFill/>
          </a:ln>
        </p:spPr>
      </p:pic>
      <p:pic>
        <p:nvPicPr>
          <p:cNvPr id="73" name="Google Shape;73;p220" descr="Shape&#10;&#10;Description automatically generated with low confidence"/>
          <p:cNvPicPr preferRelativeResize="0"/>
          <p:nvPr/>
        </p:nvPicPr>
        <p:blipFill rotWithShape="1">
          <a:blip r:embed="rId3" cstate="print">
            <a:alphaModFix/>
            <a:extLst>
              <a:ext uri="{28A0092B-C50C-407E-A947-70E740481C1C}">
                <a14:useLocalDpi xmlns:a14="http://schemas.microsoft.com/office/drawing/2010/main" val="0"/>
              </a:ext>
            </a:extLst>
          </a:blip>
          <a:srcRect/>
          <a:stretch/>
        </p:blipFill>
        <p:spPr>
          <a:xfrm>
            <a:off x="0" y="6"/>
            <a:ext cx="9143990" cy="5143494"/>
          </a:xfrm>
          <a:prstGeom prst="rect">
            <a:avLst/>
          </a:prstGeom>
          <a:noFill/>
          <a:ln>
            <a:noFill/>
          </a:ln>
        </p:spPr>
      </p:pic>
      <p:sp>
        <p:nvSpPr>
          <p:cNvPr id="74" name="Google Shape;74;p220"/>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75" name="Google Shape;75;p220"/>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76" name="Google Shape;76;p22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 name="Google Shape;77;p22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7">
    <p:spTree>
      <p:nvGrpSpPr>
        <p:cNvPr id="1" name="Shape 1123"/>
        <p:cNvGrpSpPr/>
        <p:nvPr/>
      </p:nvGrpSpPr>
      <p:grpSpPr>
        <a:xfrm>
          <a:off x="0" y="0"/>
          <a:ext cx="0" cy="0"/>
          <a:chOff x="0" y="0"/>
          <a:chExt cx="0" cy="0"/>
        </a:xfrm>
      </p:grpSpPr>
      <p:pic>
        <p:nvPicPr>
          <p:cNvPr id="1124" name="Google Shape;1124;p284"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0" y="0"/>
            <a:ext cx="9143990" cy="5143494"/>
          </a:xfrm>
          <a:prstGeom prst="rect">
            <a:avLst/>
          </a:prstGeom>
          <a:noFill/>
          <a:ln>
            <a:noFill/>
          </a:ln>
        </p:spPr>
      </p:pic>
      <p:sp>
        <p:nvSpPr>
          <p:cNvPr id="1125" name="Google Shape;1125;p28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6" name="Google Shape;1126;p28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27" name="Google Shape;1127;p284"/>
          <p:cNvGrpSpPr/>
          <p:nvPr/>
        </p:nvGrpSpPr>
        <p:grpSpPr>
          <a:xfrm>
            <a:off x="1761518" y="3131028"/>
            <a:ext cx="5620964" cy="646462"/>
            <a:chOff x="881517" y="3131028"/>
            <a:chExt cx="5620964" cy="646462"/>
          </a:xfrm>
        </p:grpSpPr>
        <p:grpSp>
          <p:nvGrpSpPr>
            <p:cNvPr id="1128" name="Google Shape;1128;p284"/>
            <p:cNvGrpSpPr/>
            <p:nvPr/>
          </p:nvGrpSpPr>
          <p:grpSpPr>
            <a:xfrm>
              <a:off x="881517" y="3131028"/>
              <a:ext cx="397892" cy="646462"/>
              <a:chOff x="1400864" y="1624076"/>
              <a:chExt cx="560368" cy="910439"/>
            </a:xfrm>
          </p:grpSpPr>
          <p:grpSp>
            <p:nvGrpSpPr>
              <p:cNvPr id="1129" name="Google Shape;1129;p284"/>
              <p:cNvGrpSpPr/>
              <p:nvPr/>
            </p:nvGrpSpPr>
            <p:grpSpPr>
              <a:xfrm>
                <a:off x="1400864" y="1624076"/>
                <a:ext cx="560368" cy="825149"/>
                <a:chOff x="1342876" y="1647676"/>
                <a:chExt cx="560368" cy="825149"/>
              </a:xfrm>
            </p:grpSpPr>
            <p:sp>
              <p:nvSpPr>
                <p:cNvPr id="1130" name="Google Shape;1130;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31" name="Google Shape;1131;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32" name="Google Shape;1132;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33" name="Google Shape;1133;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34" name="Google Shape;1134;p284"/>
            <p:cNvGrpSpPr/>
            <p:nvPr/>
          </p:nvGrpSpPr>
          <p:grpSpPr>
            <a:xfrm>
              <a:off x="2622541" y="3131028"/>
              <a:ext cx="397892" cy="646462"/>
              <a:chOff x="1400864" y="1624076"/>
              <a:chExt cx="560368" cy="910439"/>
            </a:xfrm>
          </p:grpSpPr>
          <p:grpSp>
            <p:nvGrpSpPr>
              <p:cNvPr id="1135" name="Google Shape;1135;p284"/>
              <p:cNvGrpSpPr/>
              <p:nvPr/>
            </p:nvGrpSpPr>
            <p:grpSpPr>
              <a:xfrm>
                <a:off x="1400864" y="1624076"/>
                <a:ext cx="560368" cy="825149"/>
                <a:chOff x="1342876" y="1647676"/>
                <a:chExt cx="560368" cy="825149"/>
              </a:xfrm>
            </p:grpSpPr>
            <p:sp>
              <p:nvSpPr>
                <p:cNvPr id="1136" name="Google Shape;1136;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37" name="Google Shape;1137;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38" name="Google Shape;1138;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39" name="Google Shape;1139;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40" name="Google Shape;1140;p284"/>
            <p:cNvGrpSpPr/>
            <p:nvPr/>
          </p:nvGrpSpPr>
          <p:grpSpPr>
            <a:xfrm>
              <a:off x="4363565" y="3131028"/>
              <a:ext cx="397892" cy="646462"/>
              <a:chOff x="1400864" y="1624076"/>
              <a:chExt cx="560368" cy="910439"/>
            </a:xfrm>
          </p:grpSpPr>
          <p:grpSp>
            <p:nvGrpSpPr>
              <p:cNvPr id="1141" name="Google Shape;1141;p284"/>
              <p:cNvGrpSpPr/>
              <p:nvPr/>
            </p:nvGrpSpPr>
            <p:grpSpPr>
              <a:xfrm>
                <a:off x="1400864" y="1624076"/>
                <a:ext cx="560368" cy="825149"/>
                <a:chOff x="1342876" y="1647676"/>
                <a:chExt cx="560368" cy="825149"/>
              </a:xfrm>
            </p:grpSpPr>
            <p:sp>
              <p:nvSpPr>
                <p:cNvPr id="1142" name="Google Shape;1142;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43" name="Google Shape;1143;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44" name="Google Shape;1144;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45" name="Google Shape;1145;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46" name="Google Shape;1146;p284"/>
            <p:cNvGrpSpPr/>
            <p:nvPr/>
          </p:nvGrpSpPr>
          <p:grpSpPr>
            <a:xfrm>
              <a:off x="6104589" y="3131028"/>
              <a:ext cx="397892" cy="646462"/>
              <a:chOff x="1400864" y="1624076"/>
              <a:chExt cx="560368" cy="910439"/>
            </a:xfrm>
          </p:grpSpPr>
          <p:grpSp>
            <p:nvGrpSpPr>
              <p:cNvPr id="1147" name="Google Shape;1147;p284"/>
              <p:cNvGrpSpPr/>
              <p:nvPr/>
            </p:nvGrpSpPr>
            <p:grpSpPr>
              <a:xfrm>
                <a:off x="1400864" y="1624076"/>
                <a:ext cx="560368" cy="825149"/>
                <a:chOff x="1342876" y="1647676"/>
                <a:chExt cx="560368" cy="825149"/>
              </a:xfrm>
            </p:grpSpPr>
            <p:sp>
              <p:nvSpPr>
                <p:cNvPr id="1148" name="Google Shape;1148;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49" name="Google Shape;1149;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50" name="Google Shape;1150;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51" name="Google Shape;1151;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152" name="Google Shape;1152;p284"/>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53" name="Google Shape;1153;p284"/>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54" name="Google Shape;1154;p284"/>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55" name="Google Shape;1155;p284"/>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156" name="Google Shape;1156;p284"/>
          <p:cNvGrpSpPr/>
          <p:nvPr/>
        </p:nvGrpSpPr>
        <p:grpSpPr>
          <a:xfrm>
            <a:off x="881517" y="1424144"/>
            <a:ext cx="7361989" cy="646462"/>
            <a:chOff x="881517" y="2219381"/>
            <a:chExt cx="7361989" cy="646462"/>
          </a:xfrm>
        </p:grpSpPr>
        <p:grpSp>
          <p:nvGrpSpPr>
            <p:cNvPr id="1157" name="Google Shape;1157;p284"/>
            <p:cNvGrpSpPr/>
            <p:nvPr/>
          </p:nvGrpSpPr>
          <p:grpSpPr>
            <a:xfrm>
              <a:off x="881517" y="2219381"/>
              <a:ext cx="397892" cy="646462"/>
              <a:chOff x="1400864" y="1624076"/>
              <a:chExt cx="560368" cy="910439"/>
            </a:xfrm>
          </p:grpSpPr>
          <p:grpSp>
            <p:nvGrpSpPr>
              <p:cNvPr id="1158" name="Google Shape;1158;p284"/>
              <p:cNvGrpSpPr/>
              <p:nvPr/>
            </p:nvGrpSpPr>
            <p:grpSpPr>
              <a:xfrm>
                <a:off x="1400864" y="1624076"/>
                <a:ext cx="560368" cy="825149"/>
                <a:chOff x="1342876" y="1647676"/>
                <a:chExt cx="560368" cy="825149"/>
              </a:xfrm>
            </p:grpSpPr>
            <p:sp>
              <p:nvSpPr>
                <p:cNvPr id="1159" name="Google Shape;1159;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60" name="Google Shape;1160;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61" name="Google Shape;1161;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62" name="Google Shape;1162;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63" name="Google Shape;1163;p284"/>
            <p:cNvGrpSpPr/>
            <p:nvPr/>
          </p:nvGrpSpPr>
          <p:grpSpPr>
            <a:xfrm>
              <a:off x="2622541" y="2219381"/>
              <a:ext cx="397892" cy="646462"/>
              <a:chOff x="1400864" y="1624076"/>
              <a:chExt cx="560368" cy="910439"/>
            </a:xfrm>
          </p:grpSpPr>
          <p:grpSp>
            <p:nvGrpSpPr>
              <p:cNvPr id="1164" name="Google Shape;1164;p284"/>
              <p:cNvGrpSpPr/>
              <p:nvPr/>
            </p:nvGrpSpPr>
            <p:grpSpPr>
              <a:xfrm>
                <a:off x="1400864" y="1624076"/>
                <a:ext cx="560368" cy="825149"/>
                <a:chOff x="1342876" y="1647676"/>
                <a:chExt cx="560368" cy="825149"/>
              </a:xfrm>
            </p:grpSpPr>
            <p:sp>
              <p:nvSpPr>
                <p:cNvPr id="1165" name="Google Shape;1165;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66" name="Google Shape;1166;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67" name="Google Shape;1167;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68" name="Google Shape;1168;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69" name="Google Shape;1169;p284"/>
            <p:cNvGrpSpPr/>
            <p:nvPr/>
          </p:nvGrpSpPr>
          <p:grpSpPr>
            <a:xfrm>
              <a:off x="4363565" y="2219381"/>
              <a:ext cx="397892" cy="646462"/>
              <a:chOff x="1400864" y="1624076"/>
              <a:chExt cx="560368" cy="910439"/>
            </a:xfrm>
          </p:grpSpPr>
          <p:grpSp>
            <p:nvGrpSpPr>
              <p:cNvPr id="1170" name="Google Shape;1170;p284"/>
              <p:cNvGrpSpPr/>
              <p:nvPr/>
            </p:nvGrpSpPr>
            <p:grpSpPr>
              <a:xfrm>
                <a:off x="1400864" y="1624076"/>
                <a:ext cx="560368" cy="825149"/>
                <a:chOff x="1342876" y="1647676"/>
                <a:chExt cx="560368" cy="825149"/>
              </a:xfrm>
            </p:grpSpPr>
            <p:sp>
              <p:nvSpPr>
                <p:cNvPr id="1171" name="Google Shape;1171;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72" name="Google Shape;1172;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73" name="Google Shape;1173;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74" name="Google Shape;1174;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75" name="Google Shape;1175;p284"/>
            <p:cNvGrpSpPr/>
            <p:nvPr/>
          </p:nvGrpSpPr>
          <p:grpSpPr>
            <a:xfrm>
              <a:off x="6104589" y="2219381"/>
              <a:ext cx="397892" cy="646462"/>
              <a:chOff x="1400864" y="1624076"/>
              <a:chExt cx="560368" cy="910439"/>
            </a:xfrm>
          </p:grpSpPr>
          <p:grpSp>
            <p:nvGrpSpPr>
              <p:cNvPr id="1176" name="Google Shape;1176;p284"/>
              <p:cNvGrpSpPr/>
              <p:nvPr/>
            </p:nvGrpSpPr>
            <p:grpSpPr>
              <a:xfrm>
                <a:off x="1400864" y="1624076"/>
                <a:ext cx="560368" cy="825149"/>
                <a:chOff x="1342876" y="1647676"/>
                <a:chExt cx="560368" cy="825149"/>
              </a:xfrm>
            </p:grpSpPr>
            <p:sp>
              <p:nvSpPr>
                <p:cNvPr id="1177" name="Google Shape;1177;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78" name="Google Shape;1178;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79" name="Google Shape;1179;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80" name="Google Shape;1180;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81" name="Google Shape;1181;p284"/>
            <p:cNvGrpSpPr/>
            <p:nvPr/>
          </p:nvGrpSpPr>
          <p:grpSpPr>
            <a:xfrm>
              <a:off x="7845614" y="2219381"/>
              <a:ext cx="397892" cy="646462"/>
              <a:chOff x="1400864" y="1624076"/>
              <a:chExt cx="560368" cy="910439"/>
            </a:xfrm>
          </p:grpSpPr>
          <p:grpSp>
            <p:nvGrpSpPr>
              <p:cNvPr id="1182" name="Google Shape;1182;p284"/>
              <p:cNvGrpSpPr/>
              <p:nvPr/>
            </p:nvGrpSpPr>
            <p:grpSpPr>
              <a:xfrm>
                <a:off x="1400864" y="1624076"/>
                <a:ext cx="560368" cy="825149"/>
                <a:chOff x="1342876" y="1647676"/>
                <a:chExt cx="560368" cy="825149"/>
              </a:xfrm>
            </p:grpSpPr>
            <p:sp>
              <p:nvSpPr>
                <p:cNvPr id="1183" name="Google Shape;1183;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84" name="Google Shape;1184;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85" name="Google Shape;1185;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86" name="Google Shape;1186;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187" name="Google Shape;1187;p284"/>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88" name="Google Shape;1188;p284"/>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89" name="Google Shape;1189;p284"/>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90" name="Google Shape;1190;p284"/>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91" name="Google Shape;1191;p284"/>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8">
    <p:spTree>
      <p:nvGrpSpPr>
        <p:cNvPr id="1" name="Shape 1192"/>
        <p:cNvGrpSpPr/>
        <p:nvPr/>
      </p:nvGrpSpPr>
      <p:grpSpPr>
        <a:xfrm>
          <a:off x="0" y="0"/>
          <a:ext cx="0" cy="0"/>
          <a:chOff x="0" y="0"/>
          <a:chExt cx="0" cy="0"/>
        </a:xfrm>
      </p:grpSpPr>
      <p:pic>
        <p:nvPicPr>
          <p:cNvPr id="1193" name="Google Shape;1193;p285"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0" y="0"/>
            <a:ext cx="9143990" cy="5143494"/>
          </a:xfrm>
          <a:prstGeom prst="rect">
            <a:avLst/>
          </a:prstGeom>
          <a:noFill/>
          <a:ln>
            <a:noFill/>
          </a:ln>
        </p:spPr>
      </p:pic>
      <p:sp>
        <p:nvSpPr>
          <p:cNvPr id="1194" name="Google Shape;1194;p28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95" name="Google Shape;1195;p28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96" name="Google Shape;1196;p285"/>
          <p:cNvGrpSpPr/>
          <p:nvPr/>
        </p:nvGrpSpPr>
        <p:grpSpPr>
          <a:xfrm>
            <a:off x="1761518" y="3131028"/>
            <a:ext cx="5620964" cy="646462"/>
            <a:chOff x="881517" y="3131028"/>
            <a:chExt cx="5620964" cy="646462"/>
          </a:xfrm>
        </p:grpSpPr>
        <p:grpSp>
          <p:nvGrpSpPr>
            <p:cNvPr id="1197" name="Google Shape;1197;p285"/>
            <p:cNvGrpSpPr/>
            <p:nvPr/>
          </p:nvGrpSpPr>
          <p:grpSpPr>
            <a:xfrm>
              <a:off x="881517" y="3131028"/>
              <a:ext cx="397892" cy="646462"/>
              <a:chOff x="1400864" y="1624076"/>
              <a:chExt cx="560368" cy="910439"/>
            </a:xfrm>
          </p:grpSpPr>
          <p:grpSp>
            <p:nvGrpSpPr>
              <p:cNvPr id="1198" name="Google Shape;1198;p285"/>
              <p:cNvGrpSpPr/>
              <p:nvPr/>
            </p:nvGrpSpPr>
            <p:grpSpPr>
              <a:xfrm>
                <a:off x="1400864" y="1624076"/>
                <a:ext cx="560368" cy="825149"/>
                <a:chOff x="1342876" y="1647676"/>
                <a:chExt cx="560368" cy="825149"/>
              </a:xfrm>
            </p:grpSpPr>
            <p:sp>
              <p:nvSpPr>
                <p:cNvPr id="1199" name="Google Shape;1199;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00" name="Google Shape;1200;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01" name="Google Shape;1201;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02" name="Google Shape;1202;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03" name="Google Shape;1203;p285"/>
            <p:cNvGrpSpPr/>
            <p:nvPr/>
          </p:nvGrpSpPr>
          <p:grpSpPr>
            <a:xfrm>
              <a:off x="2622541" y="3131028"/>
              <a:ext cx="397892" cy="646462"/>
              <a:chOff x="1400864" y="1624076"/>
              <a:chExt cx="560368" cy="910439"/>
            </a:xfrm>
          </p:grpSpPr>
          <p:grpSp>
            <p:nvGrpSpPr>
              <p:cNvPr id="1204" name="Google Shape;1204;p285"/>
              <p:cNvGrpSpPr/>
              <p:nvPr/>
            </p:nvGrpSpPr>
            <p:grpSpPr>
              <a:xfrm>
                <a:off x="1400864" y="1624076"/>
                <a:ext cx="560368" cy="825149"/>
                <a:chOff x="1342876" y="1647676"/>
                <a:chExt cx="560368" cy="825149"/>
              </a:xfrm>
            </p:grpSpPr>
            <p:sp>
              <p:nvSpPr>
                <p:cNvPr id="1205" name="Google Shape;1205;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06" name="Google Shape;1206;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07" name="Google Shape;1207;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08" name="Google Shape;1208;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09" name="Google Shape;1209;p285"/>
            <p:cNvGrpSpPr/>
            <p:nvPr/>
          </p:nvGrpSpPr>
          <p:grpSpPr>
            <a:xfrm>
              <a:off x="4363565" y="3131028"/>
              <a:ext cx="397892" cy="646462"/>
              <a:chOff x="1400864" y="1624076"/>
              <a:chExt cx="560368" cy="910439"/>
            </a:xfrm>
          </p:grpSpPr>
          <p:grpSp>
            <p:nvGrpSpPr>
              <p:cNvPr id="1210" name="Google Shape;1210;p285"/>
              <p:cNvGrpSpPr/>
              <p:nvPr/>
            </p:nvGrpSpPr>
            <p:grpSpPr>
              <a:xfrm>
                <a:off x="1400864" y="1624076"/>
                <a:ext cx="560368" cy="825149"/>
                <a:chOff x="1342876" y="1647676"/>
                <a:chExt cx="560368" cy="825149"/>
              </a:xfrm>
            </p:grpSpPr>
            <p:sp>
              <p:nvSpPr>
                <p:cNvPr id="1211" name="Google Shape;1211;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12" name="Google Shape;1212;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13" name="Google Shape;1213;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14" name="Google Shape;1214;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15" name="Google Shape;1215;p285"/>
            <p:cNvGrpSpPr/>
            <p:nvPr/>
          </p:nvGrpSpPr>
          <p:grpSpPr>
            <a:xfrm>
              <a:off x="6104589" y="3131028"/>
              <a:ext cx="397892" cy="646462"/>
              <a:chOff x="1400864" y="1624076"/>
              <a:chExt cx="560368" cy="910439"/>
            </a:xfrm>
          </p:grpSpPr>
          <p:grpSp>
            <p:nvGrpSpPr>
              <p:cNvPr id="1216" name="Google Shape;1216;p285"/>
              <p:cNvGrpSpPr/>
              <p:nvPr/>
            </p:nvGrpSpPr>
            <p:grpSpPr>
              <a:xfrm>
                <a:off x="1400864" y="1624076"/>
                <a:ext cx="560368" cy="825149"/>
                <a:chOff x="1342876" y="1647676"/>
                <a:chExt cx="560368" cy="825149"/>
              </a:xfrm>
            </p:grpSpPr>
            <p:sp>
              <p:nvSpPr>
                <p:cNvPr id="1217" name="Google Shape;1217;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18" name="Google Shape;1218;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19" name="Google Shape;1219;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20" name="Google Shape;1220;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221" name="Google Shape;1221;p285"/>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22" name="Google Shape;1222;p285"/>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23" name="Google Shape;1223;p285"/>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24" name="Google Shape;1224;p285"/>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225" name="Google Shape;1225;p285"/>
          <p:cNvGrpSpPr/>
          <p:nvPr/>
        </p:nvGrpSpPr>
        <p:grpSpPr>
          <a:xfrm>
            <a:off x="881517" y="1424144"/>
            <a:ext cx="7361989" cy="646462"/>
            <a:chOff x="881517" y="2219381"/>
            <a:chExt cx="7361989" cy="646462"/>
          </a:xfrm>
        </p:grpSpPr>
        <p:grpSp>
          <p:nvGrpSpPr>
            <p:cNvPr id="1226" name="Google Shape;1226;p285"/>
            <p:cNvGrpSpPr/>
            <p:nvPr/>
          </p:nvGrpSpPr>
          <p:grpSpPr>
            <a:xfrm>
              <a:off x="881517" y="2219381"/>
              <a:ext cx="397892" cy="646462"/>
              <a:chOff x="1400864" y="1624076"/>
              <a:chExt cx="560368" cy="910439"/>
            </a:xfrm>
          </p:grpSpPr>
          <p:grpSp>
            <p:nvGrpSpPr>
              <p:cNvPr id="1227" name="Google Shape;1227;p285"/>
              <p:cNvGrpSpPr/>
              <p:nvPr/>
            </p:nvGrpSpPr>
            <p:grpSpPr>
              <a:xfrm>
                <a:off x="1400864" y="1624076"/>
                <a:ext cx="560368" cy="825149"/>
                <a:chOff x="1342876" y="1647676"/>
                <a:chExt cx="560368" cy="825149"/>
              </a:xfrm>
            </p:grpSpPr>
            <p:sp>
              <p:nvSpPr>
                <p:cNvPr id="1228" name="Google Shape;1228;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29" name="Google Shape;1229;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30" name="Google Shape;1230;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31" name="Google Shape;1231;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32" name="Google Shape;1232;p285"/>
            <p:cNvGrpSpPr/>
            <p:nvPr/>
          </p:nvGrpSpPr>
          <p:grpSpPr>
            <a:xfrm>
              <a:off x="2622541" y="2219381"/>
              <a:ext cx="397892" cy="646462"/>
              <a:chOff x="1400864" y="1624076"/>
              <a:chExt cx="560368" cy="910439"/>
            </a:xfrm>
          </p:grpSpPr>
          <p:grpSp>
            <p:nvGrpSpPr>
              <p:cNvPr id="1233" name="Google Shape;1233;p285"/>
              <p:cNvGrpSpPr/>
              <p:nvPr/>
            </p:nvGrpSpPr>
            <p:grpSpPr>
              <a:xfrm>
                <a:off x="1400864" y="1624076"/>
                <a:ext cx="560368" cy="825149"/>
                <a:chOff x="1342876" y="1647676"/>
                <a:chExt cx="560368" cy="825149"/>
              </a:xfrm>
            </p:grpSpPr>
            <p:sp>
              <p:nvSpPr>
                <p:cNvPr id="1234" name="Google Shape;1234;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35" name="Google Shape;1235;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36" name="Google Shape;1236;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37" name="Google Shape;1237;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38" name="Google Shape;1238;p285"/>
            <p:cNvGrpSpPr/>
            <p:nvPr/>
          </p:nvGrpSpPr>
          <p:grpSpPr>
            <a:xfrm>
              <a:off x="4363565" y="2219381"/>
              <a:ext cx="397892" cy="646462"/>
              <a:chOff x="1400864" y="1624076"/>
              <a:chExt cx="560368" cy="910439"/>
            </a:xfrm>
          </p:grpSpPr>
          <p:grpSp>
            <p:nvGrpSpPr>
              <p:cNvPr id="1239" name="Google Shape;1239;p285"/>
              <p:cNvGrpSpPr/>
              <p:nvPr/>
            </p:nvGrpSpPr>
            <p:grpSpPr>
              <a:xfrm>
                <a:off x="1400864" y="1624076"/>
                <a:ext cx="560368" cy="825149"/>
                <a:chOff x="1342876" y="1647676"/>
                <a:chExt cx="560368" cy="825149"/>
              </a:xfrm>
            </p:grpSpPr>
            <p:sp>
              <p:nvSpPr>
                <p:cNvPr id="1240" name="Google Shape;1240;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41" name="Google Shape;1241;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42" name="Google Shape;1242;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43" name="Google Shape;1243;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44" name="Google Shape;1244;p285"/>
            <p:cNvGrpSpPr/>
            <p:nvPr/>
          </p:nvGrpSpPr>
          <p:grpSpPr>
            <a:xfrm>
              <a:off x="6104589" y="2219381"/>
              <a:ext cx="397892" cy="646462"/>
              <a:chOff x="1400864" y="1624076"/>
              <a:chExt cx="560368" cy="910439"/>
            </a:xfrm>
          </p:grpSpPr>
          <p:grpSp>
            <p:nvGrpSpPr>
              <p:cNvPr id="1245" name="Google Shape;1245;p285"/>
              <p:cNvGrpSpPr/>
              <p:nvPr/>
            </p:nvGrpSpPr>
            <p:grpSpPr>
              <a:xfrm>
                <a:off x="1400864" y="1624076"/>
                <a:ext cx="560368" cy="825149"/>
                <a:chOff x="1342876" y="1647676"/>
                <a:chExt cx="560368" cy="825149"/>
              </a:xfrm>
            </p:grpSpPr>
            <p:sp>
              <p:nvSpPr>
                <p:cNvPr id="1246" name="Google Shape;1246;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47" name="Google Shape;1247;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48" name="Google Shape;1248;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49" name="Google Shape;1249;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50" name="Google Shape;1250;p285"/>
            <p:cNvGrpSpPr/>
            <p:nvPr/>
          </p:nvGrpSpPr>
          <p:grpSpPr>
            <a:xfrm>
              <a:off x="7845614" y="2219381"/>
              <a:ext cx="397892" cy="646462"/>
              <a:chOff x="1400864" y="1624076"/>
              <a:chExt cx="560368" cy="910439"/>
            </a:xfrm>
          </p:grpSpPr>
          <p:grpSp>
            <p:nvGrpSpPr>
              <p:cNvPr id="1251" name="Google Shape;1251;p285"/>
              <p:cNvGrpSpPr/>
              <p:nvPr/>
            </p:nvGrpSpPr>
            <p:grpSpPr>
              <a:xfrm>
                <a:off x="1400864" y="1624076"/>
                <a:ext cx="560368" cy="825149"/>
                <a:chOff x="1342876" y="1647676"/>
                <a:chExt cx="560368" cy="825149"/>
              </a:xfrm>
            </p:grpSpPr>
            <p:sp>
              <p:nvSpPr>
                <p:cNvPr id="1252" name="Google Shape;1252;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53" name="Google Shape;1253;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54" name="Google Shape;1254;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55" name="Google Shape;1255;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256" name="Google Shape;1256;p285"/>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57" name="Google Shape;1257;p285"/>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58" name="Google Shape;1258;p285"/>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59" name="Google Shape;1259;p285"/>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60" name="Google Shape;1260;p285"/>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9">
    <p:spTree>
      <p:nvGrpSpPr>
        <p:cNvPr id="1" name="Shape 1261"/>
        <p:cNvGrpSpPr/>
        <p:nvPr/>
      </p:nvGrpSpPr>
      <p:grpSpPr>
        <a:xfrm>
          <a:off x="0" y="0"/>
          <a:ext cx="0" cy="0"/>
          <a:chOff x="0" y="0"/>
          <a:chExt cx="0" cy="0"/>
        </a:xfrm>
      </p:grpSpPr>
      <p:pic>
        <p:nvPicPr>
          <p:cNvPr id="1262" name="Google Shape;1262;p286"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0" y="0"/>
            <a:ext cx="9143990" cy="5143494"/>
          </a:xfrm>
          <a:prstGeom prst="rect">
            <a:avLst/>
          </a:prstGeom>
          <a:noFill/>
          <a:ln>
            <a:noFill/>
          </a:ln>
        </p:spPr>
      </p:pic>
      <p:sp>
        <p:nvSpPr>
          <p:cNvPr id="1263" name="Google Shape;1263;p28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64" name="Google Shape;1264;p28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265" name="Google Shape;1265;p286"/>
          <p:cNvGrpSpPr/>
          <p:nvPr/>
        </p:nvGrpSpPr>
        <p:grpSpPr>
          <a:xfrm>
            <a:off x="1761518" y="3131028"/>
            <a:ext cx="5620964" cy="646462"/>
            <a:chOff x="881517" y="3131028"/>
            <a:chExt cx="5620964" cy="646462"/>
          </a:xfrm>
        </p:grpSpPr>
        <p:grpSp>
          <p:nvGrpSpPr>
            <p:cNvPr id="1266" name="Google Shape;1266;p286"/>
            <p:cNvGrpSpPr/>
            <p:nvPr/>
          </p:nvGrpSpPr>
          <p:grpSpPr>
            <a:xfrm>
              <a:off x="881517" y="3131028"/>
              <a:ext cx="397892" cy="646462"/>
              <a:chOff x="1400864" y="1624076"/>
              <a:chExt cx="560368" cy="910439"/>
            </a:xfrm>
          </p:grpSpPr>
          <p:grpSp>
            <p:nvGrpSpPr>
              <p:cNvPr id="1267" name="Google Shape;1267;p286"/>
              <p:cNvGrpSpPr/>
              <p:nvPr/>
            </p:nvGrpSpPr>
            <p:grpSpPr>
              <a:xfrm>
                <a:off x="1400864" y="1624076"/>
                <a:ext cx="560368" cy="825149"/>
                <a:chOff x="1342876" y="1647676"/>
                <a:chExt cx="560368" cy="825149"/>
              </a:xfrm>
            </p:grpSpPr>
            <p:sp>
              <p:nvSpPr>
                <p:cNvPr id="1268" name="Google Shape;1268;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69" name="Google Shape;1269;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70" name="Google Shape;1270;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71" name="Google Shape;1271;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72" name="Google Shape;1272;p286"/>
            <p:cNvGrpSpPr/>
            <p:nvPr/>
          </p:nvGrpSpPr>
          <p:grpSpPr>
            <a:xfrm>
              <a:off x="2622541" y="3131028"/>
              <a:ext cx="397892" cy="646462"/>
              <a:chOff x="1400864" y="1624076"/>
              <a:chExt cx="560368" cy="910439"/>
            </a:xfrm>
          </p:grpSpPr>
          <p:grpSp>
            <p:nvGrpSpPr>
              <p:cNvPr id="1273" name="Google Shape;1273;p286"/>
              <p:cNvGrpSpPr/>
              <p:nvPr/>
            </p:nvGrpSpPr>
            <p:grpSpPr>
              <a:xfrm>
                <a:off x="1400864" y="1624076"/>
                <a:ext cx="560368" cy="825149"/>
                <a:chOff x="1342876" y="1647676"/>
                <a:chExt cx="560368" cy="825149"/>
              </a:xfrm>
            </p:grpSpPr>
            <p:sp>
              <p:nvSpPr>
                <p:cNvPr id="1274" name="Google Shape;1274;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75" name="Google Shape;1275;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76" name="Google Shape;1276;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77" name="Google Shape;1277;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78" name="Google Shape;1278;p286"/>
            <p:cNvGrpSpPr/>
            <p:nvPr/>
          </p:nvGrpSpPr>
          <p:grpSpPr>
            <a:xfrm>
              <a:off x="4363565" y="3131028"/>
              <a:ext cx="397892" cy="646462"/>
              <a:chOff x="1400864" y="1624076"/>
              <a:chExt cx="560368" cy="910439"/>
            </a:xfrm>
          </p:grpSpPr>
          <p:grpSp>
            <p:nvGrpSpPr>
              <p:cNvPr id="1279" name="Google Shape;1279;p286"/>
              <p:cNvGrpSpPr/>
              <p:nvPr/>
            </p:nvGrpSpPr>
            <p:grpSpPr>
              <a:xfrm>
                <a:off x="1400864" y="1624076"/>
                <a:ext cx="560368" cy="825149"/>
                <a:chOff x="1342876" y="1647676"/>
                <a:chExt cx="560368" cy="825149"/>
              </a:xfrm>
            </p:grpSpPr>
            <p:sp>
              <p:nvSpPr>
                <p:cNvPr id="1280" name="Google Shape;1280;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81" name="Google Shape;1281;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82" name="Google Shape;1282;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83" name="Google Shape;1283;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84" name="Google Shape;1284;p286"/>
            <p:cNvGrpSpPr/>
            <p:nvPr/>
          </p:nvGrpSpPr>
          <p:grpSpPr>
            <a:xfrm>
              <a:off x="6104589" y="3131028"/>
              <a:ext cx="397892" cy="646462"/>
              <a:chOff x="1400864" y="1624076"/>
              <a:chExt cx="560368" cy="910439"/>
            </a:xfrm>
          </p:grpSpPr>
          <p:grpSp>
            <p:nvGrpSpPr>
              <p:cNvPr id="1285" name="Google Shape;1285;p286"/>
              <p:cNvGrpSpPr/>
              <p:nvPr/>
            </p:nvGrpSpPr>
            <p:grpSpPr>
              <a:xfrm>
                <a:off x="1400864" y="1624076"/>
                <a:ext cx="560368" cy="825149"/>
                <a:chOff x="1342876" y="1647676"/>
                <a:chExt cx="560368" cy="825149"/>
              </a:xfrm>
            </p:grpSpPr>
            <p:sp>
              <p:nvSpPr>
                <p:cNvPr id="1286" name="Google Shape;1286;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87" name="Google Shape;1287;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88" name="Google Shape;1288;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89" name="Google Shape;1289;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290" name="Google Shape;1290;p286"/>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91" name="Google Shape;1291;p286"/>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92" name="Google Shape;1292;p286"/>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93" name="Google Shape;1293;p286"/>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294" name="Google Shape;1294;p286"/>
          <p:cNvGrpSpPr/>
          <p:nvPr/>
        </p:nvGrpSpPr>
        <p:grpSpPr>
          <a:xfrm>
            <a:off x="881517" y="1424144"/>
            <a:ext cx="7361989" cy="646462"/>
            <a:chOff x="881517" y="2219381"/>
            <a:chExt cx="7361989" cy="646462"/>
          </a:xfrm>
        </p:grpSpPr>
        <p:grpSp>
          <p:nvGrpSpPr>
            <p:cNvPr id="1295" name="Google Shape;1295;p286"/>
            <p:cNvGrpSpPr/>
            <p:nvPr/>
          </p:nvGrpSpPr>
          <p:grpSpPr>
            <a:xfrm>
              <a:off x="881517" y="2219381"/>
              <a:ext cx="397892" cy="646462"/>
              <a:chOff x="1400864" y="1624076"/>
              <a:chExt cx="560368" cy="910439"/>
            </a:xfrm>
          </p:grpSpPr>
          <p:grpSp>
            <p:nvGrpSpPr>
              <p:cNvPr id="1296" name="Google Shape;1296;p286"/>
              <p:cNvGrpSpPr/>
              <p:nvPr/>
            </p:nvGrpSpPr>
            <p:grpSpPr>
              <a:xfrm>
                <a:off x="1400864" y="1624076"/>
                <a:ext cx="560368" cy="825149"/>
                <a:chOff x="1342876" y="1647676"/>
                <a:chExt cx="560368" cy="825149"/>
              </a:xfrm>
            </p:grpSpPr>
            <p:sp>
              <p:nvSpPr>
                <p:cNvPr id="1297" name="Google Shape;1297;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98" name="Google Shape;1298;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99" name="Google Shape;1299;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00" name="Google Shape;1300;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01" name="Google Shape;1301;p286"/>
            <p:cNvGrpSpPr/>
            <p:nvPr/>
          </p:nvGrpSpPr>
          <p:grpSpPr>
            <a:xfrm>
              <a:off x="2622541" y="2219381"/>
              <a:ext cx="397892" cy="646462"/>
              <a:chOff x="1400864" y="1624076"/>
              <a:chExt cx="560368" cy="910439"/>
            </a:xfrm>
          </p:grpSpPr>
          <p:grpSp>
            <p:nvGrpSpPr>
              <p:cNvPr id="1302" name="Google Shape;1302;p286"/>
              <p:cNvGrpSpPr/>
              <p:nvPr/>
            </p:nvGrpSpPr>
            <p:grpSpPr>
              <a:xfrm>
                <a:off x="1400864" y="1624076"/>
                <a:ext cx="560368" cy="825149"/>
                <a:chOff x="1342876" y="1647676"/>
                <a:chExt cx="560368" cy="825149"/>
              </a:xfrm>
            </p:grpSpPr>
            <p:sp>
              <p:nvSpPr>
                <p:cNvPr id="1303" name="Google Shape;1303;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04" name="Google Shape;1304;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05" name="Google Shape;1305;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06" name="Google Shape;1306;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07" name="Google Shape;1307;p286"/>
            <p:cNvGrpSpPr/>
            <p:nvPr/>
          </p:nvGrpSpPr>
          <p:grpSpPr>
            <a:xfrm>
              <a:off x="4363565" y="2219381"/>
              <a:ext cx="397892" cy="646462"/>
              <a:chOff x="1400864" y="1624076"/>
              <a:chExt cx="560368" cy="910439"/>
            </a:xfrm>
          </p:grpSpPr>
          <p:grpSp>
            <p:nvGrpSpPr>
              <p:cNvPr id="1308" name="Google Shape;1308;p286"/>
              <p:cNvGrpSpPr/>
              <p:nvPr/>
            </p:nvGrpSpPr>
            <p:grpSpPr>
              <a:xfrm>
                <a:off x="1400864" y="1624076"/>
                <a:ext cx="560368" cy="825149"/>
                <a:chOff x="1342876" y="1647676"/>
                <a:chExt cx="560368" cy="825149"/>
              </a:xfrm>
            </p:grpSpPr>
            <p:sp>
              <p:nvSpPr>
                <p:cNvPr id="1309" name="Google Shape;1309;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10" name="Google Shape;1310;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11" name="Google Shape;1311;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12" name="Google Shape;1312;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13" name="Google Shape;1313;p286"/>
            <p:cNvGrpSpPr/>
            <p:nvPr/>
          </p:nvGrpSpPr>
          <p:grpSpPr>
            <a:xfrm>
              <a:off x="6104589" y="2219381"/>
              <a:ext cx="397892" cy="646462"/>
              <a:chOff x="1400864" y="1624076"/>
              <a:chExt cx="560368" cy="910439"/>
            </a:xfrm>
          </p:grpSpPr>
          <p:grpSp>
            <p:nvGrpSpPr>
              <p:cNvPr id="1314" name="Google Shape;1314;p286"/>
              <p:cNvGrpSpPr/>
              <p:nvPr/>
            </p:nvGrpSpPr>
            <p:grpSpPr>
              <a:xfrm>
                <a:off x="1400864" y="1624076"/>
                <a:ext cx="560368" cy="825149"/>
                <a:chOff x="1342876" y="1647676"/>
                <a:chExt cx="560368" cy="825149"/>
              </a:xfrm>
            </p:grpSpPr>
            <p:sp>
              <p:nvSpPr>
                <p:cNvPr id="1315" name="Google Shape;1315;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16" name="Google Shape;1316;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17" name="Google Shape;1317;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18" name="Google Shape;1318;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19" name="Google Shape;1319;p286"/>
            <p:cNvGrpSpPr/>
            <p:nvPr/>
          </p:nvGrpSpPr>
          <p:grpSpPr>
            <a:xfrm>
              <a:off x="7845614" y="2219381"/>
              <a:ext cx="397892" cy="646462"/>
              <a:chOff x="1400864" y="1624076"/>
              <a:chExt cx="560368" cy="910439"/>
            </a:xfrm>
          </p:grpSpPr>
          <p:grpSp>
            <p:nvGrpSpPr>
              <p:cNvPr id="1320" name="Google Shape;1320;p286"/>
              <p:cNvGrpSpPr/>
              <p:nvPr/>
            </p:nvGrpSpPr>
            <p:grpSpPr>
              <a:xfrm>
                <a:off x="1400864" y="1624076"/>
                <a:ext cx="560368" cy="825149"/>
                <a:chOff x="1342876" y="1647676"/>
                <a:chExt cx="560368" cy="825149"/>
              </a:xfrm>
            </p:grpSpPr>
            <p:sp>
              <p:nvSpPr>
                <p:cNvPr id="1321" name="Google Shape;1321;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22" name="Google Shape;1322;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23" name="Google Shape;1323;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24" name="Google Shape;1324;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325" name="Google Shape;1325;p286"/>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26" name="Google Shape;1326;p286"/>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27" name="Google Shape;1327;p286"/>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28" name="Google Shape;1328;p286"/>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29" name="Google Shape;1329;p286"/>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0">
    <p:spTree>
      <p:nvGrpSpPr>
        <p:cNvPr id="1" name="Shape 1330"/>
        <p:cNvGrpSpPr/>
        <p:nvPr/>
      </p:nvGrpSpPr>
      <p:grpSpPr>
        <a:xfrm>
          <a:off x="0" y="0"/>
          <a:ext cx="0" cy="0"/>
          <a:chOff x="0" y="0"/>
          <a:chExt cx="0" cy="0"/>
        </a:xfrm>
      </p:grpSpPr>
      <p:pic>
        <p:nvPicPr>
          <p:cNvPr id="1331" name="Google Shape;1331;p287"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0" y="0"/>
            <a:ext cx="9143990" cy="5143494"/>
          </a:xfrm>
          <a:prstGeom prst="rect">
            <a:avLst/>
          </a:prstGeom>
          <a:noFill/>
          <a:ln>
            <a:noFill/>
          </a:ln>
        </p:spPr>
      </p:pic>
      <p:sp>
        <p:nvSpPr>
          <p:cNvPr id="1332" name="Google Shape;1332;p28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33" name="Google Shape;1333;p28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334" name="Google Shape;1334;p287"/>
          <p:cNvGrpSpPr/>
          <p:nvPr/>
        </p:nvGrpSpPr>
        <p:grpSpPr>
          <a:xfrm>
            <a:off x="881517" y="3131028"/>
            <a:ext cx="7361989" cy="646462"/>
            <a:chOff x="881517" y="2219381"/>
            <a:chExt cx="7361989" cy="646462"/>
          </a:xfrm>
        </p:grpSpPr>
        <p:grpSp>
          <p:nvGrpSpPr>
            <p:cNvPr id="1335" name="Google Shape;1335;p287"/>
            <p:cNvGrpSpPr/>
            <p:nvPr/>
          </p:nvGrpSpPr>
          <p:grpSpPr>
            <a:xfrm>
              <a:off x="881517" y="2219381"/>
              <a:ext cx="397892" cy="646462"/>
              <a:chOff x="1400864" y="1624076"/>
              <a:chExt cx="560368" cy="910439"/>
            </a:xfrm>
          </p:grpSpPr>
          <p:grpSp>
            <p:nvGrpSpPr>
              <p:cNvPr id="1336" name="Google Shape;1336;p287"/>
              <p:cNvGrpSpPr/>
              <p:nvPr/>
            </p:nvGrpSpPr>
            <p:grpSpPr>
              <a:xfrm>
                <a:off x="1400864" y="1624076"/>
                <a:ext cx="560368" cy="825149"/>
                <a:chOff x="1342876" y="1647676"/>
                <a:chExt cx="560368" cy="825149"/>
              </a:xfrm>
            </p:grpSpPr>
            <p:sp>
              <p:nvSpPr>
                <p:cNvPr id="1337" name="Google Shape;1337;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38" name="Google Shape;1338;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39" name="Google Shape;1339;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40" name="Google Shape;1340;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41" name="Google Shape;1341;p287"/>
            <p:cNvGrpSpPr/>
            <p:nvPr/>
          </p:nvGrpSpPr>
          <p:grpSpPr>
            <a:xfrm>
              <a:off x="2622541" y="2219381"/>
              <a:ext cx="397892" cy="646462"/>
              <a:chOff x="1400864" y="1624076"/>
              <a:chExt cx="560368" cy="910439"/>
            </a:xfrm>
          </p:grpSpPr>
          <p:grpSp>
            <p:nvGrpSpPr>
              <p:cNvPr id="1342" name="Google Shape;1342;p287"/>
              <p:cNvGrpSpPr/>
              <p:nvPr/>
            </p:nvGrpSpPr>
            <p:grpSpPr>
              <a:xfrm>
                <a:off x="1400864" y="1624076"/>
                <a:ext cx="560368" cy="825149"/>
                <a:chOff x="1342876" y="1647676"/>
                <a:chExt cx="560368" cy="825149"/>
              </a:xfrm>
            </p:grpSpPr>
            <p:sp>
              <p:nvSpPr>
                <p:cNvPr id="1343" name="Google Shape;1343;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44" name="Google Shape;1344;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45" name="Google Shape;1345;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46" name="Google Shape;1346;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47" name="Google Shape;1347;p287"/>
            <p:cNvGrpSpPr/>
            <p:nvPr/>
          </p:nvGrpSpPr>
          <p:grpSpPr>
            <a:xfrm>
              <a:off x="4363565" y="2219381"/>
              <a:ext cx="397892" cy="646462"/>
              <a:chOff x="1400864" y="1624076"/>
              <a:chExt cx="560368" cy="910439"/>
            </a:xfrm>
          </p:grpSpPr>
          <p:grpSp>
            <p:nvGrpSpPr>
              <p:cNvPr id="1348" name="Google Shape;1348;p287"/>
              <p:cNvGrpSpPr/>
              <p:nvPr/>
            </p:nvGrpSpPr>
            <p:grpSpPr>
              <a:xfrm>
                <a:off x="1400864" y="1624076"/>
                <a:ext cx="560368" cy="825149"/>
                <a:chOff x="1342876" y="1647676"/>
                <a:chExt cx="560368" cy="825149"/>
              </a:xfrm>
            </p:grpSpPr>
            <p:sp>
              <p:nvSpPr>
                <p:cNvPr id="1349" name="Google Shape;1349;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50" name="Google Shape;1350;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51" name="Google Shape;1351;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52" name="Google Shape;1352;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53" name="Google Shape;1353;p287"/>
            <p:cNvGrpSpPr/>
            <p:nvPr/>
          </p:nvGrpSpPr>
          <p:grpSpPr>
            <a:xfrm>
              <a:off x="6104589" y="2219381"/>
              <a:ext cx="397892" cy="646462"/>
              <a:chOff x="1400864" y="1624076"/>
              <a:chExt cx="560368" cy="910439"/>
            </a:xfrm>
          </p:grpSpPr>
          <p:grpSp>
            <p:nvGrpSpPr>
              <p:cNvPr id="1354" name="Google Shape;1354;p287"/>
              <p:cNvGrpSpPr/>
              <p:nvPr/>
            </p:nvGrpSpPr>
            <p:grpSpPr>
              <a:xfrm>
                <a:off x="1400864" y="1624076"/>
                <a:ext cx="560368" cy="825149"/>
                <a:chOff x="1342876" y="1647676"/>
                <a:chExt cx="560368" cy="825149"/>
              </a:xfrm>
            </p:grpSpPr>
            <p:sp>
              <p:nvSpPr>
                <p:cNvPr id="1355" name="Google Shape;1355;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56" name="Google Shape;1356;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57" name="Google Shape;1357;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58" name="Google Shape;1358;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59" name="Google Shape;1359;p287"/>
            <p:cNvGrpSpPr/>
            <p:nvPr/>
          </p:nvGrpSpPr>
          <p:grpSpPr>
            <a:xfrm>
              <a:off x="7845614" y="2219381"/>
              <a:ext cx="397892" cy="646462"/>
              <a:chOff x="1400864" y="1624076"/>
              <a:chExt cx="560368" cy="910439"/>
            </a:xfrm>
          </p:grpSpPr>
          <p:grpSp>
            <p:nvGrpSpPr>
              <p:cNvPr id="1360" name="Google Shape;1360;p287"/>
              <p:cNvGrpSpPr/>
              <p:nvPr/>
            </p:nvGrpSpPr>
            <p:grpSpPr>
              <a:xfrm>
                <a:off x="1400864" y="1624076"/>
                <a:ext cx="560368" cy="825149"/>
                <a:chOff x="1342876" y="1647676"/>
                <a:chExt cx="560368" cy="825149"/>
              </a:xfrm>
            </p:grpSpPr>
            <p:sp>
              <p:nvSpPr>
                <p:cNvPr id="1361" name="Google Shape;1361;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62" name="Google Shape;1362;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63" name="Google Shape;1363;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64" name="Google Shape;1364;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365" name="Google Shape;1365;p287"/>
          <p:cNvSpPr txBox="1">
            <a:spLocks noGrp="1"/>
          </p:cNvSpPr>
          <p:nvPr>
            <p:ph type="body" idx="1"/>
          </p:nvPr>
        </p:nvSpPr>
        <p:spPr>
          <a:xfrm>
            <a:off x="223088"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66" name="Google Shape;1366;p287"/>
          <p:cNvSpPr txBox="1">
            <a:spLocks noGrp="1"/>
          </p:cNvSpPr>
          <p:nvPr>
            <p:ph type="body" idx="2"/>
          </p:nvPr>
        </p:nvSpPr>
        <p:spPr>
          <a:xfrm>
            <a:off x="1964112"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67" name="Google Shape;1367;p287"/>
          <p:cNvSpPr txBox="1">
            <a:spLocks noGrp="1"/>
          </p:cNvSpPr>
          <p:nvPr>
            <p:ph type="body" idx="3"/>
          </p:nvPr>
        </p:nvSpPr>
        <p:spPr>
          <a:xfrm>
            <a:off x="3705136"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68" name="Google Shape;1368;p287"/>
          <p:cNvSpPr txBox="1">
            <a:spLocks noGrp="1"/>
          </p:cNvSpPr>
          <p:nvPr>
            <p:ph type="body" idx="4"/>
          </p:nvPr>
        </p:nvSpPr>
        <p:spPr>
          <a:xfrm>
            <a:off x="5446160"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69" name="Google Shape;1369;p287"/>
          <p:cNvSpPr txBox="1">
            <a:spLocks noGrp="1"/>
          </p:cNvSpPr>
          <p:nvPr>
            <p:ph type="body" idx="5"/>
          </p:nvPr>
        </p:nvSpPr>
        <p:spPr>
          <a:xfrm>
            <a:off x="718718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370" name="Google Shape;1370;p287"/>
          <p:cNvGrpSpPr/>
          <p:nvPr/>
        </p:nvGrpSpPr>
        <p:grpSpPr>
          <a:xfrm>
            <a:off x="881517" y="1424144"/>
            <a:ext cx="7361989" cy="646462"/>
            <a:chOff x="881517" y="2219381"/>
            <a:chExt cx="7361989" cy="646462"/>
          </a:xfrm>
        </p:grpSpPr>
        <p:grpSp>
          <p:nvGrpSpPr>
            <p:cNvPr id="1371" name="Google Shape;1371;p287"/>
            <p:cNvGrpSpPr/>
            <p:nvPr/>
          </p:nvGrpSpPr>
          <p:grpSpPr>
            <a:xfrm>
              <a:off x="881517" y="2219381"/>
              <a:ext cx="397892" cy="646462"/>
              <a:chOff x="1400864" y="1624076"/>
              <a:chExt cx="560368" cy="910439"/>
            </a:xfrm>
          </p:grpSpPr>
          <p:grpSp>
            <p:nvGrpSpPr>
              <p:cNvPr id="1372" name="Google Shape;1372;p287"/>
              <p:cNvGrpSpPr/>
              <p:nvPr/>
            </p:nvGrpSpPr>
            <p:grpSpPr>
              <a:xfrm>
                <a:off x="1400864" y="1624076"/>
                <a:ext cx="560368" cy="825149"/>
                <a:chOff x="1342876" y="1647676"/>
                <a:chExt cx="560368" cy="825149"/>
              </a:xfrm>
            </p:grpSpPr>
            <p:sp>
              <p:nvSpPr>
                <p:cNvPr id="1373" name="Google Shape;1373;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74" name="Google Shape;1374;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75" name="Google Shape;1375;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76" name="Google Shape;1376;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77" name="Google Shape;1377;p287"/>
            <p:cNvGrpSpPr/>
            <p:nvPr/>
          </p:nvGrpSpPr>
          <p:grpSpPr>
            <a:xfrm>
              <a:off x="2622541" y="2219381"/>
              <a:ext cx="397892" cy="646462"/>
              <a:chOff x="1400864" y="1624076"/>
              <a:chExt cx="560368" cy="910439"/>
            </a:xfrm>
          </p:grpSpPr>
          <p:grpSp>
            <p:nvGrpSpPr>
              <p:cNvPr id="1378" name="Google Shape;1378;p287"/>
              <p:cNvGrpSpPr/>
              <p:nvPr/>
            </p:nvGrpSpPr>
            <p:grpSpPr>
              <a:xfrm>
                <a:off x="1400864" y="1624076"/>
                <a:ext cx="560368" cy="825149"/>
                <a:chOff x="1342876" y="1647676"/>
                <a:chExt cx="560368" cy="825149"/>
              </a:xfrm>
            </p:grpSpPr>
            <p:sp>
              <p:nvSpPr>
                <p:cNvPr id="1379" name="Google Shape;1379;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80" name="Google Shape;1380;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81" name="Google Shape;1381;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82" name="Google Shape;1382;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83" name="Google Shape;1383;p287"/>
            <p:cNvGrpSpPr/>
            <p:nvPr/>
          </p:nvGrpSpPr>
          <p:grpSpPr>
            <a:xfrm>
              <a:off x="4363565" y="2219381"/>
              <a:ext cx="397892" cy="646462"/>
              <a:chOff x="1400864" y="1624076"/>
              <a:chExt cx="560368" cy="910439"/>
            </a:xfrm>
          </p:grpSpPr>
          <p:grpSp>
            <p:nvGrpSpPr>
              <p:cNvPr id="1384" name="Google Shape;1384;p287"/>
              <p:cNvGrpSpPr/>
              <p:nvPr/>
            </p:nvGrpSpPr>
            <p:grpSpPr>
              <a:xfrm>
                <a:off x="1400864" y="1624076"/>
                <a:ext cx="560368" cy="825149"/>
                <a:chOff x="1342876" y="1647676"/>
                <a:chExt cx="560368" cy="825149"/>
              </a:xfrm>
            </p:grpSpPr>
            <p:sp>
              <p:nvSpPr>
                <p:cNvPr id="1385" name="Google Shape;1385;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86" name="Google Shape;1386;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87" name="Google Shape;1387;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88" name="Google Shape;1388;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89" name="Google Shape;1389;p287"/>
            <p:cNvGrpSpPr/>
            <p:nvPr/>
          </p:nvGrpSpPr>
          <p:grpSpPr>
            <a:xfrm>
              <a:off x="6104589" y="2219381"/>
              <a:ext cx="397892" cy="646462"/>
              <a:chOff x="1400864" y="1624076"/>
              <a:chExt cx="560368" cy="910439"/>
            </a:xfrm>
          </p:grpSpPr>
          <p:grpSp>
            <p:nvGrpSpPr>
              <p:cNvPr id="1390" name="Google Shape;1390;p287"/>
              <p:cNvGrpSpPr/>
              <p:nvPr/>
            </p:nvGrpSpPr>
            <p:grpSpPr>
              <a:xfrm>
                <a:off x="1400864" y="1624076"/>
                <a:ext cx="560368" cy="825149"/>
                <a:chOff x="1342876" y="1647676"/>
                <a:chExt cx="560368" cy="825149"/>
              </a:xfrm>
            </p:grpSpPr>
            <p:sp>
              <p:nvSpPr>
                <p:cNvPr id="1391" name="Google Shape;1391;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92" name="Google Shape;1392;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93" name="Google Shape;1393;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94" name="Google Shape;1394;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95" name="Google Shape;1395;p287"/>
            <p:cNvGrpSpPr/>
            <p:nvPr/>
          </p:nvGrpSpPr>
          <p:grpSpPr>
            <a:xfrm>
              <a:off x="7845614" y="2219381"/>
              <a:ext cx="397892" cy="646462"/>
              <a:chOff x="1400864" y="1624076"/>
              <a:chExt cx="560368" cy="910439"/>
            </a:xfrm>
          </p:grpSpPr>
          <p:grpSp>
            <p:nvGrpSpPr>
              <p:cNvPr id="1396" name="Google Shape;1396;p287"/>
              <p:cNvGrpSpPr/>
              <p:nvPr/>
            </p:nvGrpSpPr>
            <p:grpSpPr>
              <a:xfrm>
                <a:off x="1400864" y="1624076"/>
                <a:ext cx="560368" cy="825149"/>
                <a:chOff x="1342876" y="1647676"/>
                <a:chExt cx="560368" cy="825149"/>
              </a:xfrm>
            </p:grpSpPr>
            <p:sp>
              <p:nvSpPr>
                <p:cNvPr id="1397" name="Google Shape;1397;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98" name="Google Shape;1398;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99" name="Google Shape;1399;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400" name="Google Shape;1400;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401" name="Google Shape;1401;p287"/>
          <p:cNvSpPr txBox="1">
            <a:spLocks noGrp="1"/>
          </p:cNvSpPr>
          <p:nvPr>
            <p:ph type="body" idx="6"/>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02" name="Google Shape;1402;p287"/>
          <p:cNvSpPr txBox="1">
            <a:spLocks noGrp="1"/>
          </p:cNvSpPr>
          <p:nvPr>
            <p:ph type="body" idx="7"/>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03" name="Google Shape;1403;p287"/>
          <p:cNvSpPr txBox="1">
            <a:spLocks noGrp="1"/>
          </p:cNvSpPr>
          <p:nvPr>
            <p:ph type="body" idx="8"/>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04" name="Google Shape;1404;p287"/>
          <p:cNvSpPr txBox="1">
            <a:spLocks noGrp="1"/>
          </p:cNvSpPr>
          <p:nvPr>
            <p:ph type="body" idx="9"/>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05" name="Google Shape;1405;p287"/>
          <p:cNvSpPr txBox="1">
            <a:spLocks noGrp="1"/>
          </p:cNvSpPr>
          <p:nvPr>
            <p:ph type="body" idx="13"/>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1">
    <p:spTree>
      <p:nvGrpSpPr>
        <p:cNvPr id="1" name="Shape 1406"/>
        <p:cNvGrpSpPr/>
        <p:nvPr/>
      </p:nvGrpSpPr>
      <p:grpSpPr>
        <a:xfrm>
          <a:off x="0" y="0"/>
          <a:ext cx="0" cy="0"/>
          <a:chOff x="0" y="0"/>
          <a:chExt cx="0" cy="0"/>
        </a:xfrm>
      </p:grpSpPr>
      <p:pic>
        <p:nvPicPr>
          <p:cNvPr id="1407" name="Google Shape;1407;p288"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0" y="0"/>
            <a:ext cx="9143990" cy="5143494"/>
          </a:xfrm>
          <a:prstGeom prst="rect">
            <a:avLst/>
          </a:prstGeom>
          <a:noFill/>
          <a:ln>
            <a:noFill/>
          </a:ln>
        </p:spPr>
      </p:pic>
      <p:sp>
        <p:nvSpPr>
          <p:cNvPr id="1408" name="Google Shape;1408;p28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09" name="Google Shape;1409;p28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410" name="Google Shape;1410;p288"/>
          <p:cNvGrpSpPr/>
          <p:nvPr/>
        </p:nvGrpSpPr>
        <p:grpSpPr>
          <a:xfrm>
            <a:off x="2805107" y="1224889"/>
            <a:ext cx="3533786" cy="3185052"/>
            <a:chOff x="2801099" y="1114361"/>
            <a:chExt cx="3533786" cy="3185052"/>
          </a:xfrm>
        </p:grpSpPr>
        <p:grpSp>
          <p:nvGrpSpPr>
            <p:cNvPr id="1411" name="Google Shape;1411;p288"/>
            <p:cNvGrpSpPr/>
            <p:nvPr/>
          </p:nvGrpSpPr>
          <p:grpSpPr>
            <a:xfrm>
              <a:off x="2801099" y="1228944"/>
              <a:ext cx="3533786" cy="2955886"/>
              <a:chOff x="2801099" y="1066147"/>
              <a:chExt cx="3533786" cy="2955886"/>
            </a:xfrm>
          </p:grpSpPr>
          <p:grpSp>
            <p:nvGrpSpPr>
              <p:cNvPr id="1412" name="Google Shape;1412;p288"/>
              <p:cNvGrpSpPr/>
              <p:nvPr/>
            </p:nvGrpSpPr>
            <p:grpSpPr>
              <a:xfrm>
                <a:off x="6252959" y="1066147"/>
                <a:ext cx="81926" cy="2955886"/>
                <a:chOff x="6252959" y="1066147"/>
                <a:chExt cx="81926" cy="2955886"/>
              </a:xfrm>
            </p:grpSpPr>
            <p:sp>
              <p:nvSpPr>
                <p:cNvPr id="1413" name="Google Shape;1413;p288"/>
                <p:cNvSpPr/>
                <p:nvPr/>
              </p:nvSpPr>
              <p:spPr>
                <a:xfrm>
                  <a:off x="6252959" y="178463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14" name="Google Shape;1414;p288"/>
                <p:cNvSpPr/>
                <p:nvPr/>
              </p:nvSpPr>
              <p:spPr>
                <a:xfrm>
                  <a:off x="625295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15" name="Google Shape;1415;p288"/>
                <p:cNvSpPr/>
                <p:nvPr/>
              </p:nvSpPr>
              <p:spPr>
                <a:xfrm>
                  <a:off x="6252959" y="322161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16" name="Google Shape;1416;p288"/>
                <p:cNvSpPr/>
                <p:nvPr/>
              </p:nvSpPr>
              <p:spPr>
                <a:xfrm>
                  <a:off x="6252959" y="394010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17" name="Google Shape;1417;p288"/>
                <p:cNvSpPr/>
                <p:nvPr/>
              </p:nvSpPr>
              <p:spPr>
                <a:xfrm>
                  <a:off x="6252959" y="106614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418" name="Google Shape;1418;p288"/>
              <p:cNvGrpSpPr/>
              <p:nvPr/>
            </p:nvGrpSpPr>
            <p:grpSpPr>
              <a:xfrm>
                <a:off x="2801099" y="1066147"/>
                <a:ext cx="81926" cy="2955886"/>
                <a:chOff x="2801099" y="1066147"/>
                <a:chExt cx="81926" cy="2955886"/>
              </a:xfrm>
            </p:grpSpPr>
            <p:sp>
              <p:nvSpPr>
                <p:cNvPr id="1419" name="Google Shape;1419;p288"/>
                <p:cNvSpPr/>
                <p:nvPr/>
              </p:nvSpPr>
              <p:spPr>
                <a:xfrm>
                  <a:off x="2801099" y="178463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20" name="Google Shape;1420;p288"/>
                <p:cNvSpPr/>
                <p:nvPr/>
              </p:nvSpPr>
              <p:spPr>
                <a:xfrm>
                  <a:off x="280109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21" name="Google Shape;1421;p288"/>
                <p:cNvSpPr/>
                <p:nvPr/>
              </p:nvSpPr>
              <p:spPr>
                <a:xfrm>
                  <a:off x="2801099" y="322161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22" name="Google Shape;1422;p288"/>
                <p:cNvSpPr/>
                <p:nvPr/>
              </p:nvSpPr>
              <p:spPr>
                <a:xfrm>
                  <a:off x="2801099" y="394010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23" name="Google Shape;1423;p288"/>
                <p:cNvSpPr/>
                <p:nvPr/>
              </p:nvSpPr>
              <p:spPr>
                <a:xfrm>
                  <a:off x="2801099" y="106614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grpSp>
          <p:nvGrpSpPr>
            <p:cNvPr id="1424" name="Google Shape;1424;p288"/>
            <p:cNvGrpSpPr/>
            <p:nvPr/>
          </p:nvGrpSpPr>
          <p:grpSpPr>
            <a:xfrm>
              <a:off x="2975830" y="1114361"/>
              <a:ext cx="3184323" cy="3185052"/>
              <a:chOff x="2908735" y="1068601"/>
              <a:chExt cx="3326530" cy="3327292"/>
            </a:xfrm>
          </p:grpSpPr>
          <p:sp>
            <p:nvSpPr>
              <p:cNvPr id="1425" name="Google Shape;1425;p288"/>
              <p:cNvSpPr/>
              <p:nvPr/>
            </p:nvSpPr>
            <p:spPr>
              <a:xfrm>
                <a:off x="2908735" y="1068601"/>
                <a:ext cx="3326530" cy="3327292"/>
              </a:xfrm>
              <a:custGeom>
                <a:avLst/>
                <a:gdLst/>
                <a:ahLst/>
                <a:cxnLst/>
                <a:rect l="l" t="t" r="r" b="b"/>
                <a:pathLst>
                  <a:path w="3708" h="3708" extrusionOk="0">
                    <a:moveTo>
                      <a:pt x="278" y="1350"/>
                    </a:moveTo>
                    <a:cubicBezTo>
                      <a:pt x="556" y="480"/>
                      <a:pt x="1487" y="0"/>
                      <a:pt x="2358" y="278"/>
                    </a:cubicBezTo>
                    <a:cubicBezTo>
                      <a:pt x="3228" y="556"/>
                      <a:pt x="3708" y="1487"/>
                      <a:pt x="3430" y="2358"/>
                    </a:cubicBezTo>
                    <a:cubicBezTo>
                      <a:pt x="3152" y="3228"/>
                      <a:pt x="2221" y="3708"/>
                      <a:pt x="1350" y="3430"/>
                    </a:cubicBezTo>
                    <a:cubicBezTo>
                      <a:pt x="480" y="3152"/>
                      <a:pt x="0" y="2221"/>
                      <a:pt x="278" y="1350"/>
                    </a:cubicBezTo>
                    <a:close/>
                  </a:path>
                </a:pathLst>
              </a:custGeom>
              <a:solidFill>
                <a:srgbClr val="F2F2F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26" name="Google Shape;1426;p288"/>
              <p:cNvSpPr/>
              <p:nvPr/>
            </p:nvSpPr>
            <p:spPr>
              <a:xfrm>
                <a:off x="3510752" y="1490314"/>
                <a:ext cx="1060348" cy="1239954"/>
              </a:xfrm>
              <a:custGeom>
                <a:avLst/>
                <a:gdLst/>
                <a:ahLst/>
                <a:cxnLst/>
                <a:rect l="l" t="t" r="r" b="b"/>
                <a:pathLst>
                  <a:path w="1247" h="1458" extrusionOk="0">
                    <a:moveTo>
                      <a:pt x="0" y="562"/>
                    </a:moveTo>
                    <a:cubicBezTo>
                      <a:pt x="1247" y="1458"/>
                      <a:pt x="1247" y="1458"/>
                      <a:pt x="1247" y="1458"/>
                    </a:cubicBezTo>
                    <a:cubicBezTo>
                      <a:pt x="765" y="0"/>
                      <a:pt x="765" y="0"/>
                      <a:pt x="765" y="0"/>
                    </a:cubicBezTo>
                    <a:cubicBezTo>
                      <a:pt x="462" y="101"/>
                      <a:pt x="191" y="297"/>
                      <a:pt x="0" y="56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27" name="Google Shape;1427;p288"/>
              <p:cNvSpPr/>
              <p:nvPr/>
            </p:nvSpPr>
            <p:spPr>
              <a:xfrm>
                <a:off x="3264202" y="1969019"/>
                <a:ext cx="1306180" cy="769168"/>
              </a:xfrm>
              <a:custGeom>
                <a:avLst/>
                <a:gdLst/>
                <a:ahLst/>
                <a:cxnLst/>
                <a:rect l="l" t="t" r="r" b="b"/>
                <a:pathLst>
                  <a:path w="1536" h="904" extrusionOk="0">
                    <a:moveTo>
                      <a:pt x="74" y="428"/>
                    </a:moveTo>
                    <a:cubicBezTo>
                      <a:pt x="23" y="586"/>
                      <a:pt x="0" y="747"/>
                      <a:pt x="1" y="904"/>
                    </a:cubicBezTo>
                    <a:cubicBezTo>
                      <a:pt x="1536" y="896"/>
                      <a:pt x="1536" y="896"/>
                      <a:pt x="1536" y="896"/>
                    </a:cubicBezTo>
                    <a:cubicBezTo>
                      <a:pt x="290" y="0"/>
                      <a:pt x="290" y="0"/>
                      <a:pt x="290" y="0"/>
                    </a:cubicBezTo>
                    <a:cubicBezTo>
                      <a:pt x="198" y="128"/>
                      <a:pt x="124" y="271"/>
                      <a:pt x="74" y="42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28" name="Google Shape;1428;p288"/>
              <p:cNvSpPr/>
              <p:nvPr/>
            </p:nvSpPr>
            <p:spPr>
              <a:xfrm>
                <a:off x="3519391" y="2733867"/>
                <a:ext cx="1051711" cy="1244273"/>
              </a:xfrm>
              <a:custGeom>
                <a:avLst/>
                <a:gdLst/>
                <a:ahLst/>
                <a:cxnLst/>
                <a:rect l="l" t="t" r="r" b="b"/>
                <a:pathLst>
                  <a:path w="1237" h="1463" extrusionOk="0">
                    <a:moveTo>
                      <a:pt x="769" y="1463"/>
                    </a:moveTo>
                    <a:cubicBezTo>
                      <a:pt x="1237" y="0"/>
                      <a:pt x="1237" y="0"/>
                      <a:pt x="1237" y="0"/>
                    </a:cubicBezTo>
                    <a:cubicBezTo>
                      <a:pt x="0" y="908"/>
                      <a:pt x="0" y="908"/>
                      <a:pt x="0" y="908"/>
                    </a:cubicBezTo>
                    <a:cubicBezTo>
                      <a:pt x="185" y="1161"/>
                      <a:pt x="449" y="1361"/>
                      <a:pt x="769" y="1463"/>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29" name="Google Shape;1429;p288"/>
              <p:cNvSpPr/>
              <p:nvPr/>
            </p:nvSpPr>
            <p:spPr>
              <a:xfrm>
                <a:off x="4162942" y="1398533"/>
                <a:ext cx="806959" cy="1331734"/>
              </a:xfrm>
              <a:custGeom>
                <a:avLst/>
                <a:gdLst/>
                <a:ahLst/>
                <a:cxnLst/>
                <a:rect l="l" t="t" r="r" b="b"/>
                <a:pathLst>
                  <a:path w="949" h="1566" extrusionOk="0">
                    <a:moveTo>
                      <a:pt x="0" y="108"/>
                    </a:moveTo>
                    <a:cubicBezTo>
                      <a:pt x="481" y="1566"/>
                      <a:pt x="481" y="1566"/>
                      <a:pt x="481" y="1566"/>
                    </a:cubicBezTo>
                    <a:cubicBezTo>
                      <a:pt x="949" y="102"/>
                      <a:pt x="949" y="102"/>
                      <a:pt x="949" y="102"/>
                    </a:cubicBezTo>
                    <a:cubicBezTo>
                      <a:pt x="628" y="0"/>
                      <a:pt x="298" y="10"/>
                      <a:pt x="0" y="10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0" name="Google Shape;1430;p288"/>
              <p:cNvSpPr/>
              <p:nvPr/>
            </p:nvSpPr>
            <p:spPr>
              <a:xfrm>
                <a:off x="3264202" y="2732066"/>
                <a:ext cx="1306180" cy="773126"/>
              </a:xfrm>
              <a:custGeom>
                <a:avLst/>
                <a:gdLst/>
                <a:ahLst/>
                <a:cxnLst/>
                <a:rect l="l" t="t" r="r" b="b"/>
                <a:pathLst>
                  <a:path w="1536" h="909" extrusionOk="0">
                    <a:moveTo>
                      <a:pt x="298" y="909"/>
                    </a:moveTo>
                    <a:cubicBezTo>
                      <a:pt x="1536" y="0"/>
                      <a:pt x="1536" y="0"/>
                      <a:pt x="1536" y="0"/>
                    </a:cubicBezTo>
                    <a:cubicBezTo>
                      <a:pt x="0" y="8"/>
                      <a:pt x="0" y="8"/>
                      <a:pt x="0" y="8"/>
                    </a:cubicBezTo>
                    <a:cubicBezTo>
                      <a:pt x="3" y="335"/>
                      <a:pt x="110" y="651"/>
                      <a:pt x="298" y="90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1" name="Google Shape;1431;p288"/>
              <p:cNvSpPr/>
              <p:nvPr/>
            </p:nvSpPr>
            <p:spPr>
              <a:xfrm>
                <a:off x="4574699" y="1958941"/>
                <a:ext cx="1306180" cy="772406"/>
              </a:xfrm>
              <a:custGeom>
                <a:avLst/>
                <a:gdLst/>
                <a:ahLst/>
                <a:cxnLst/>
                <a:rect l="l" t="t" r="r" b="b"/>
                <a:pathLst>
                  <a:path w="1536" h="908" extrusionOk="0">
                    <a:moveTo>
                      <a:pt x="1237" y="0"/>
                    </a:moveTo>
                    <a:cubicBezTo>
                      <a:pt x="0" y="908"/>
                      <a:pt x="0" y="908"/>
                      <a:pt x="0" y="908"/>
                    </a:cubicBezTo>
                    <a:cubicBezTo>
                      <a:pt x="1536" y="902"/>
                      <a:pt x="1536" y="902"/>
                      <a:pt x="1536" y="902"/>
                    </a:cubicBezTo>
                    <a:cubicBezTo>
                      <a:pt x="1533" y="575"/>
                      <a:pt x="1427" y="259"/>
                      <a:pt x="1237"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2" name="Google Shape;1432;p288"/>
              <p:cNvSpPr/>
              <p:nvPr/>
            </p:nvSpPr>
            <p:spPr>
              <a:xfrm>
                <a:off x="4574699" y="2727029"/>
                <a:ext cx="1306900" cy="768806"/>
              </a:xfrm>
              <a:custGeom>
                <a:avLst/>
                <a:gdLst/>
                <a:ahLst/>
                <a:cxnLst/>
                <a:rect l="l" t="t" r="r" b="b"/>
                <a:pathLst>
                  <a:path w="1537" h="904" extrusionOk="0">
                    <a:moveTo>
                      <a:pt x="1462" y="474"/>
                    </a:moveTo>
                    <a:cubicBezTo>
                      <a:pt x="1513" y="316"/>
                      <a:pt x="1537" y="157"/>
                      <a:pt x="1536" y="0"/>
                    </a:cubicBezTo>
                    <a:cubicBezTo>
                      <a:pt x="0" y="6"/>
                      <a:pt x="0" y="6"/>
                      <a:pt x="0" y="6"/>
                    </a:cubicBezTo>
                    <a:cubicBezTo>
                      <a:pt x="1247" y="904"/>
                      <a:pt x="1247" y="904"/>
                      <a:pt x="1247" y="904"/>
                    </a:cubicBezTo>
                    <a:cubicBezTo>
                      <a:pt x="1339" y="776"/>
                      <a:pt x="1412" y="631"/>
                      <a:pt x="1462" y="47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3" name="Google Shape;1433;p288"/>
              <p:cNvSpPr/>
              <p:nvPr/>
            </p:nvSpPr>
            <p:spPr>
              <a:xfrm>
                <a:off x="4572900" y="1485996"/>
                <a:ext cx="1052790" cy="1244273"/>
              </a:xfrm>
              <a:custGeom>
                <a:avLst/>
                <a:gdLst/>
                <a:ahLst/>
                <a:cxnLst/>
                <a:rect l="l" t="t" r="r" b="b"/>
                <a:pathLst>
                  <a:path w="1238" h="1463" extrusionOk="0">
                    <a:moveTo>
                      <a:pt x="468" y="0"/>
                    </a:moveTo>
                    <a:cubicBezTo>
                      <a:pt x="0" y="1463"/>
                      <a:pt x="0" y="1463"/>
                      <a:pt x="0" y="1463"/>
                    </a:cubicBezTo>
                    <a:cubicBezTo>
                      <a:pt x="1238" y="555"/>
                      <a:pt x="1238" y="555"/>
                      <a:pt x="1238" y="555"/>
                    </a:cubicBezTo>
                    <a:cubicBezTo>
                      <a:pt x="1053" y="302"/>
                      <a:pt x="790" y="103"/>
                      <a:pt x="468"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4" name="Google Shape;1434;p288"/>
              <p:cNvSpPr/>
              <p:nvPr/>
            </p:nvSpPr>
            <p:spPr>
              <a:xfrm>
                <a:off x="4574699" y="2733147"/>
                <a:ext cx="1059268" cy="1240673"/>
              </a:xfrm>
              <a:custGeom>
                <a:avLst/>
                <a:gdLst/>
                <a:ahLst/>
                <a:cxnLst/>
                <a:rect l="l" t="t" r="r" b="b"/>
                <a:pathLst>
                  <a:path w="1246" h="1459" extrusionOk="0">
                    <a:moveTo>
                      <a:pt x="1246" y="897"/>
                    </a:moveTo>
                    <a:cubicBezTo>
                      <a:pt x="0" y="0"/>
                      <a:pt x="0" y="0"/>
                      <a:pt x="0" y="0"/>
                    </a:cubicBezTo>
                    <a:cubicBezTo>
                      <a:pt x="480" y="1459"/>
                      <a:pt x="480" y="1459"/>
                      <a:pt x="480" y="1459"/>
                    </a:cubicBezTo>
                    <a:cubicBezTo>
                      <a:pt x="784" y="1358"/>
                      <a:pt x="1055" y="1162"/>
                      <a:pt x="1246" y="897"/>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5" name="Google Shape;1435;p288"/>
              <p:cNvSpPr/>
              <p:nvPr/>
            </p:nvSpPr>
            <p:spPr>
              <a:xfrm>
                <a:off x="4174099" y="2733867"/>
                <a:ext cx="807679" cy="1332815"/>
              </a:xfrm>
              <a:custGeom>
                <a:avLst/>
                <a:gdLst/>
                <a:ahLst/>
                <a:cxnLst/>
                <a:rect l="l" t="t" r="r" b="b"/>
                <a:pathLst>
                  <a:path w="950" h="1567" extrusionOk="0">
                    <a:moveTo>
                      <a:pt x="950" y="1458"/>
                    </a:moveTo>
                    <a:cubicBezTo>
                      <a:pt x="468" y="0"/>
                      <a:pt x="468" y="0"/>
                      <a:pt x="468" y="0"/>
                    </a:cubicBezTo>
                    <a:cubicBezTo>
                      <a:pt x="0" y="1464"/>
                      <a:pt x="0" y="1464"/>
                      <a:pt x="0" y="1464"/>
                    </a:cubicBezTo>
                    <a:cubicBezTo>
                      <a:pt x="322" y="1567"/>
                      <a:pt x="652" y="1556"/>
                      <a:pt x="950" y="145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6" name="Google Shape;1436;p288"/>
              <p:cNvSpPr/>
              <p:nvPr/>
            </p:nvSpPr>
            <p:spPr>
              <a:xfrm>
                <a:off x="4369541" y="1554021"/>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7" name="Google Shape;1437;p288"/>
              <p:cNvSpPr/>
              <p:nvPr/>
            </p:nvSpPr>
            <p:spPr>
              <a:xfrm>
                <a:off x="3770260" y="1712390"/>
                <a:ext cx="459988" cy="459268"/>
              </a:xfrm>
              <a:custGeom>
                <a:avLst/>
                <a:gdLst/>
                <a:ahLst/>
                <a:cxnLst/>
                <a:rect l="l" t="t" r="r" b="b"/>
                <a:pathLst>
                  <a:path w="541" h="540" extrusionOk="0">
                    <a:moveTo>
                      <a:pt x="463" y="130"/>
                    </a:moveTo>
                    <a:cubicBezTo>
                      <a:pt x="541" y="236"/>
                      <a:pt x="517" y="386"/>
                      <a:pt x="411" y="463"/>
                    </a:cubicBezTo>
                    <a:cubicBezTo>
                      <a:pt x="304" y="540"/>
                      <a:pt x="155" y="517"/>
                      <a:pt x="78" y="410"/>
                    </a:cubicBezTo>
                    <a:cubicBezTo>
                      <a:pt x="0" y="304"/>
                      <a:pt x="24" y="155"/>
                      <a:pt x="130" y="77"/>
                    </a:cubicBezTo>
                    <a:cubicBezTo>
                      <a:pt x="237" y="0"/>
                      <a:pt x="386" y="23"/>
                      <a:pt x="463"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8" name="Google Shape;1438;p288"/>
              <p:cNvSpPr/>
              <p:nvPr/>
            </p:nvSpPr>
            <p:spPr>
              <a:xfrm>
                <a:off x="3418969" y="2200452"/>
                <a:ext cx="454949" cy="455309"/>
              </a:xfrm>
              <a:custGeom>
                <a:avLst/>
                <a:gdLst/>
                <a:ahLst/>
                <a:cxnLst/>
                <a:rect l="l" t="t" r="r" b="b"/>
                <a:pathLst>
                  <a:path w="535" h="535" extrusionOk="0">
                    <a:moveTo>
                      <a:pt x="341" y="41"/>
                    </a:moveTo>
                    <a:cubicBezTo>
                      <a:pt x="466" y="81"/>
                      <a:pt x="535" y="216"/>
                      <a:pt x="494" y="341"/>
                    </a:cubicBezTo>
                    <a:cubicBezTo>
                      <a:pt x="453" y="466"/>
                      <a:pt x="319" y="535"/>
                      <a:pt x="193" y="494"/>
                    </a:cubicBezTo>
                    <a:cubicBezTo>
                      <a:pt x="68" y="454"/>
                      <a:pt x="0" y="319"/>
                      <a:pt x="40" y="194"/>
                    </a:cubicBezTo>
                    <a:cubicBezTo>
                      <a:pt x="81" y="69"/>
                      <a:pt x="215" y="0"/>
                      <a:pt x="341"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9" name="Google Shape;1439;p288"/>
              <p:cNvSpPr/>
              <p:nvPr/>
            </p:nvSpPr>
            <p:spPr>
              <a:xfrm>
                <a:off x="3417170" y="2801893"/>
                <a:ext cx="454949" cy="454949"/>
              </a:xfrm>
              <a:custGeom>
                <a:avLst/>
                <a:gdLst/>
                <a:ahLst/>
                <a:cxnLst/>
                <a:rect l="l" t="t" r="r" b="b"/>
                <a:pathLst>
                  <a:path w="535" h="535" extrusionOk="0">
                    <a:moveTo>
                      <a:pt x="194" y="41"/>
                    </a:moveTo>
                    <a:cubicBezTo>
                      <a:pt x="319" y="0"/>
                      <a:pt x="454" y="69"/>
                      <a:pt x="495" y="194"/>
                    </a:cubicBezTo>
                    <a:cubicBezTo>
                      <a:pt x="535" y="319"/>
                      <a:pt x="467" y="454"/>
                      <a:pt x="342" y="494"/>
                    </a:cubicBezTo>
                    <a:cubicBezTo>
                      <a:pt x="216" y="535"/>
                      <a:pt x="82" y="467"/>
                      <a:pt x="41" y="341"/>
                    </a:cubicBezTo>
                    <a:cubicBezTo>
                      <a:pt x="0" y="216"/>
                      <a:pt x="69" y="82"/>
                      <a:pt x="194"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0" name="Google Shape;1440;p288"/>
              <p:cNvSpPr/>
              <p:nvPr/>
            </p:nvSpPr>
            <p:spPr>
              <a:xfrm>
                <a:off x="3767740" y="3286717"/>
                <a:ext cx="459988" cy="460348"/>
              </a:xfrm>
              <a:custGeom>
                <a:avLst/>
                <a:gdLst/>
                <a:ahLst/>
                <a:cxnLst/>
                <a:rect l="l" t="t" r="r" b="b"/>
                <a:pathLst>
                  <a:path w="541" h="541" extrusionOk="0">
                    <a:moveTo>
                      <a:pt x="78" y="130"/>
                    </a:moveTo>
                    <a:cubicBezTo>
                      <a:pt x="155" y="24"/>
                      <a:pt x="304" y="0"/>
                      <a:pt x="411" y="77"/>
                    </a:cubicBezTo>
                    <a:cubicBezTo>
                      <a:pt x="517" y="155"/>
                      <a:pt x="541" y="304"/>
                      <a:pt x="464" y="411"/>
                    </a:cubicBezTo>
                    <a:cubicBezTo>
                      <a:pt x="386" y="517"/>
                      <a:pt x="237" y="541"/>
                      <a:pt x="131" y="463"/>
                    </a:cubicBezTo>
                    <a:cubicBezTo>
                      <a:pt x="24" y="386"/>
                      <a:pt x="0" y="237"/>
                      <a:pt x="78"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1" name="Google Shape;1441;p288"/>
              <p:cNvSpPr/>
              <p:nvPr/>
            </p:nvSpPr>
            <p:spPr>
              <a:xfrm>
                <a:off x="4366301" y="3500155"/>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2" name="Google Shape;1442;p288"/>
              <p:cNvSpPr/>
              <p:nvPr/>
            </p:nvSpPr>
            <p:spPr>
              <a:xfrm>
                <a:off x="4911233" y="3288516"/>
                <a:ext cx="459988" cy="459988"/>
              </a:xfrm>
              <a:custGeom>
                <a:avLst/>
                <a:gdLst/>
                <a:ahLst/>
                <a:cxnLst/>
                <a:rect l="l" t="t" r="r" b="b"/>
                <a:pathLst>
                  <a:path w="541" h="541" extrusionOk="0">
                    <a:moveTo>
                      <a:pt x="78" y="411"/>
                    </a:moveTo>
                    <a:cubicBezTo>
                      <a:pt x="0" y="304"/>
                      <a:pt x="24" y="155"/>
                      <a:pt x="131" y="78"/>
                    </a:cubicBezTo>
                    <a:cubicBezTo>
                      <a:pt x="237" y="0"/>
                      <a:pt x="386" y="24"/>
                      <a:pt x="464" y="130"/>
                    </a:cubicBezTo>
                    <a:cubicBezTo>
                      <a:pt x="541" y="237"/>
                      <a:pt x="517" y="386"/>
                      <a:pt x="411" y="463"/>
                    </a:cubicBezTo>
                    <a:cubicBezTo>
                      <a:pt x="304" y="541"/>
                      <a:pt x="155" y="517"/>
                      <a:pt x="78" y="41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3" name="Google Shape;1443;p288"/>
              <p:cNvSpPr/>
              <p:nvPr/>
            </p:nvSpPr>
            <p:spPr>
              <a:xfrm>
                <a:off x="5268641" y="2805132"/>
                <a:ext cx="454949" cy="454229"/>
              </a:xfrm>
              <a:custGeom>
                <a:avLst/>
                <a:gdLst/>
                <a:ahLst/>
                <a:cxnLst/>
                <a:rect l="l" t="t" r="r" b="b"/>
                <a:pathLst>
                  <a:path w="535" h="534" extrusionOk="0">
                    <a:moveTo>
                      <a:pt x="194" y="494"/>
                    </a:moveTo>
                    <a:cubicBezTo>
                      <a:pt x="68" y="453"/>
                      <a:pt x="0" y="319"/>
                      <a:pt x="41" y="193"/>
                    </a:cubicBezTo>
                    <a:cubicBezTo>
                      <a:pt x="81" y="68"/>
                      <a:pt x="216" y="0"/>
                      <a:pt x="341" y="40"/>
                    </a:cubicBezTo>
                    <a:cubicBezTo>
                      <a:pt x="466" y="81"/>
                      <a:pt x="535" y="215"/>
                      <a:pt x="494" y="341"/>
                    </a:cubicBezTo>
                    <a:cubicBezTo>
                      <a:pt x="453" y="466"/>
                      <a:pt x="319" y="534"/>
                      <a:pt x="194" y="494"/>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4" name="Google Shape;1444;p288"/>
              <p:cNvSpPr/>
              <p:nvPr/>
            </p:nvSpPr>
            <p:spPr>
              <a:xfrm>
                <a:off x="5269360" y="2202972"/>
                <a:ext cx="454949" cy="455309"/>
              </a:xfrm>
              <a:custGeom>
                <a:avLst/>
                <a:gdLst/>
                <a:ahLst/>
                <a:cxnLst/>
                <a:rect l="l" t="t" r="r" b="b"/>
                <a:pathLst>
                  <a:path w="535" h="535" extrusionOk="0">
                    <a:moveTo>
                      <a:pt x="341" y="495"/>
                    </a:moveTo>
                    <a:cubicBezTo>
                      <a:pt x="216" y="535"/>
                      <a:pt x="81" y="467"/>
                      <a:pt x="41" y="342"/>
                    </a:cubicBezTo>
                    <a:cubicBezTo>
                      <a:pt x="0" y="216"/>
                      <a:pt x="68" y="82"/>
                      <a:pt x="194" y="41"/>
                    </a:cubicBezTo>
                    <a:cubicBezTo>
                      <a:pt x="319" y="0"/>
                      <a:pt x="454" y="69"/>
                      <a:pt x="494" y="194"/>
                    </a:cubicBezTo>
                    <a:cubicBezTo>
                      <a:pt x="535" y="319"/>
                      <a:pt x="466" y="454"/>
                      <a:pt x="341" y="495"/>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5" name="Google Shape;1445;p288"/>
              <p:cNvSpPr/>
              <p:nvPr/>
            </p:nvSpPr>
            <p:spPr>
              <a:xfrm>
                <a:off x="4913752" y="1713829"/>
                <a:ext cx="460348" cy="459628"/>
              </a:xfrm>
              <a:custGeom>
                <a:avLst/>
                <a:gdLst/>
                <a:ahLst/>
                <a:cxnLst/>
                <a:rect l="l" t="t" r="r" b="b"/>
                <a:pathLst>
                  <a:path w="541" h="540" extrusionOk="0">
                    <a:moveTo>
                      <a:pt x="464" y="410"/>
                    </a:moveTo>
                    <a:cubicBezTo>
                      <a:pt x="386" y="517"/>
                      <a:pt x="237" y="540"/>
                      <a:pt x="131" y="463"/>
                    </a:cubicBezTo>
                    <a:cubicBezTo>
                      <a:pt x="24" y="386"/>
                      <a:pt x="0" y="236"/>
                      <a:pt x="78" y="130"/>
                    </a:cubicBezTo>
                    <a:cubicBezTo>
                      <a:pt x="155" y="23"/>
                      <a:pt x="304" y="0"/>
                      <a:pt x="411" y="77"/>
                    </a:cubicBezTo>
                    <a:cubicBezTo>
                      <a:pt x="517" y="155"/>
                      <a:pt x="541" y="304"/>
                      <a:pt x="464" y="41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6" name="Google Shape;1446;p288"/>
              <p:cNvSpPr/>
              <p:nvPr/>
            </p:nvSpPr>
            <p:spPr>
              <a:xfrm>
                <a:off x="3910179" y="2033807"/>
                <a:ext cx="1323643" cy="1396880"/>
              </a:xfrm>
              <a:custGeom>
                <a:avLst/>
                <a:gdLst/>
                <a:ahLst/>
                <a:cxnLst/>
                <a:rect l="l" t="t" r="r" b="b"/>
                <a:pathLst>
                  <a:path w="1790" h="1889" extrusionOk="0">
                    <a:moveTo>
                      <a:pt x="1668" y="1066"/>
                    </a:moveTo>
                    <a:cubicBezTo>
                      <a:pt x="1678" y="1029"/>
                      <a:pt x="1678" y="991"/>
                      <a:pt x="1678" y="954"/>
                    </a:cubicBezTo>
                    <a:cubicBezTo>
                      <a:pt x="1678" y="917"/>
                      <a:pt x="1678" y="880"/>
                      <a:pt x="1668" y="841"/>
                    </a:cubicBezTo>
                    <a:cubicBezTo>
                      <a:pt x="1790" y="664"/>
                      <a:pt x="1790" y="664"/>
                      <a:pt x="1790" y="664"/>
                    </a:cubicBezTo>
                    <a:cubicBezTo>
                      <a:pt x="1584" y="580"/>
                      <a:pt x="1584" y="580"/>
                      <a:pt x="1584" y="580"/>
                    </a:cubicBezTo>
                    <a:cubicBezTo>
                      <a:pt x="1556" y="523"/>
                      <a:pt x="1510" y="458"/>
                      <a:pt x="1464" y="412"/>
                    </a:cubicBezTo>
                    <a:cubicBezTo>
                      <a:pt x="1454" y="187"/>
                      <a:pt x="1454" y="187"/>
                      <a:pt x="1454" y="187"/>
                    </a:cubicBezTo>
                    <a:cubicBezTo>
                      <a:pt x="1240" y="243"/>
                      <a:pt x="1240" y="243"/>
                      <a:pt x="1240" y="243"/>
                    </a:cubicBezTo>
                    <a:cubicBezTo>
                      <a:pt x="1175" y="214"/>
                      <a:pt x="1109" y="187"/>
                      <a:pt x="1044" y="177"/>
                    </a:cubicBezTo>
                    <a:cubicBezTo>
                      <a:pt x="895" y="0"/>
                      <a:pt x="895" y="0"/>
                      <a:pt x="895" y="0"/>
                    </a:cubicBezTo>
                    <a:cubicBezTo>
                      <a:pt x="765" y="177"/>
                      <a:pt x="765" y="177"/>
                      <a:pt x="765" y="177"/>
                    </a:cubicBezTo>
                    <a:cubicBezTo>
                      <a:pt x="689" y="187"/>
                      <a:pt x="625" y="206"/>
                      <a:pt x="569" y="243"/>
                    </a:cubicBezTo>
                    <a:cubicBezTo>
                      <a:pt x="345" y="177"/>
                      <a:pt x="345" y="177"/>
                      <a:pt x="345" y="177"/>
                    </a:cubicBezTo>
                    <a:cubicBezTo>
                      <a:pt x="335" y="402"/>
                      <a:pt x="335" y="402"/>
                      <a:pt x="335" y="402"/>
                    </a:cubicBezTo>
                    <a:cubicBezTo>
                      <a:pt x="290" y="449"/>
                      <a:pt x="242" y="505"/>
                      <a:pt x="214" y="571"/>
                    </a:cubicBezTo>
                    <a:cubicBezTo>
                      <a:pt x="0" y="645"/>
                      <a:pt x="0" y="645"/>
                      <a:pt x="0" y="645"/>
                    </a:cubicBezTo>
                    <a:cubicBezTo>
                      <a:pt x="122" y="832"/>
                      <a:pt x="122" y="832"/>
                      <a:pt x="122" y="832"/>
                    </a:cubicBezTo>
                    <a:cubicBezTo>
                      <a:pt x="113" y="870"/>
                      <a:pt x="113" y="907"/>
                      <a:pt x="113" y="954"/>
                    </a:cubicBezTo>
                    <a:cubicBezTo>
                      <a:pt x="113" y="981"/>
                      <a:pt x="113" y="1010"/>
                      <a:pt x="122" y="1047"/>
                    </a:cubicBezTo>
                    <a:cubicBezTo>
                      <a:pt x="0" y="1226"/>
                      <a:pt x="0" y="1226"/>
                      <a:pt x="0" y="1226"/>
                    </a:cubicBezTo>
                    <a:cubicBezTo>
                      <a:pt x="195" y="1309"/>
                      <a:pt x="195" y="1309"/>
                      <a:pt x="195" y="1309"/>
                    </a:cubicBezTo>
                    <a:cubicBezTo>
                      <a:pt x="232" y="1375"/>
                      <a:pt x="271" y="1430"/>
                      <a:pt x="327" y="1488"/>
                    </a:cubicBezTo>
                    <a:cubicBezTo>
                      <a:pt x="335" y="1702"/>
                      <a:pt x="335" y="1702"/>
                      <a:pt x="335" y="1702"/>
                    </a:cubicBezTo>
                    <a:cubicBezTo>
                      <a:pt x="530" y="1647"/>
                      <a:pt x="530" y="1647"/>
                      <a:pt x="530" y="1647"/>
                    </a:cubicBezTo>
                    <a:cubicBezTo>
                      <a:pt x="606" y="1684"/>
                      <a:pt x="680" y="1711"/>
                      <a:pt x="755" y="1721"/>
                    </a:cubicBezTo>
                    <a:cubicBezTo>
                      <a:pt x="886" y="1889"/>
                      <a:pt x="886" y="1889"/>
                      <a:pt x="886" y="1889"/>
                    </a:cubicBezTo>
                    <a:cubicBezTo>
                      <a:pt x="1016" y="1729"/>
                      <a:pt x="1016" y="1729"/>
                      <a:pt x="1016" y="1729"/>
                    </a:cubicBezTo>
                    <a:cubicBezTo>
                      <a:pt x="1090" y="1711"/>
                      <a:pt x="1166" y="1692"/>
                      <a:pt x="1240" y="1655"/>
                    </a:cubicBezTo>
                    <a:cubicBezTo>
                      <a:pt x="1435" y="1711"/>
                      <a:pt x="1435" y="1711"/>
                      <a:pt x="1435" y="1711"/>
                    </a:cubicBezTo>
                    <a:cubicBezTo>
                      <a:pt x="1444" y="1506"/>
                      <a:pt x="1444" y="1506"/>
                      <a:pt x="1444" y="1506"/>
                    </a:cubicBezTo>
                    <a:cubicBezTo>
                      <a:pt x="1501" y="1449"/>
                      <a:pt x="1547" y="1385"/>
                      <a:pt x="1584" y="1319"/>
                    </a:cubicBezTo>
                    <a:cubicBezTo>
                      <a:pt x="1781" y="1244"/>
                      <a:pt x="1781" y="1244"/>
                      <a:pt x="1781" y="1244"/>
                    </a:cubicBezTo>
                    <a:cubicBezTo>
                      <a:pt x="1668" y="1066"/>
                      <a:pt x="1668" y="1066"/>
                      <a:pt x="1668" y="1066"/>
                    </a:cubicBezTo>
                    <a:close/>
                  </a:path>
                </a:pathLst>
              </a:custGeom>
              <a:solidFill>
                <a:schemeClr val="lt1"/>
              </a:solidFill>
              <a:ln>
                <a:noFill/>
              </a:ln>
              <a:effectLst>
                <a:outerShdw blurRad="812800" sx="116000" sy="116000" algn="ctr" rotWithShape="0">
                  <a:srgbClr val="000000">
                    <a:alpha val="15294"/>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7" name="Google Shape;1447;p288"/>
              <p:cNvSpPr/>
              <p:nvPr/>
            </p:nvSpPr>
            <p:spPr>
              <a:xfrm>
                <a:off x="4432491" y="2254751"/>
                <a:ext cx="270442" cy="53653"/>
              </a:xfrm>
              <a:custGeom>
                <a:avLst/>
                <a:gdLst/>
                <a:ahLst/>
                <a:cxnLst/>
                <a:rect l="l" t="t" r="r" b="b"/>
                <a:pathLst>
                  <a:path w="947" h="188" extrusionOk="0">
                    <a:moveTo>
                      <a:pt x="490" y="0"/>
                    </a:moveTo>
                    <a:cubicBezTo>
                      <a:pt x="323" y="0"/>
                      <a:pt x="158" y="25"/>
                      <a:pt x="0" y="73"/>
                    </a:cubicBezTo>
                    <a:cubicBezTo>
                      <a:pt x="13" y="114"/>
                      <a:pt x="26" y="152"/>
                      <a:pt x="38" y="188"/>
                    </a:cubicBezTo>
                    <a:cubicBezTo>
                      <a:pt x="181" y="146"/>
                      <a:pt x="332" y="122"/>
                      <a:pt x="488" y="122"/>
                    </a:cubicBezTo>
                    <a:cubicBezTo>
                      <a:pt x="634" y="122"/>
                      <a:pt x="777" y="143"/>
                      <a:pt x="911" y="181"/>
                    </a:cubicBezTo>
                    <a:cubicBezTo>
                      <a:pt x="947" y="65"/>
                      <a:pt x="947" y="65"/>
                      <a:pt x="947" y="65"/>
                    </a:cubicBezTo>
                    <a:cubicBezTo>
                      <a:pt x="800" y="21"/>
                      <a:pt x="646" y="0"/>
                      <a:pt x="490"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8" name="Google Shape;1448;p288"/>
              <p:cNvSpPr/>
              <p:nvPr/>
            </p:nvSpPr>
            <p:spPr>
              <a:xfrm>
                <a:off x="4717797" y="2279886"/>
                <a:ext cx="228872" cy="178723"/>
              </a:xfrm>
              <a:custGeom>
                <a:avLst/>
                <a:gdLst/>
                <a:ahLst/>
                <a:cxnLst/>
                <a:rect l="l" t="t" r="r" b="b"/>
                <a:pathLst>
                  <a:path w="802" h="626" extrusionOk="0">
                    <a:moveTo>
                      <a:pt x="40" y="0"/>
                    </a:moveTo>
                    <a:cubicBezTo>
                      <a:pt x="26" y="42"/>
                      <a:pt x="13" y="83"/>
                      <a:pt x="0" y="121"/>
                    </a:cubicBezTo>
                    <a:cubicBezTo>
                      <a:pt x="281" y="220"/>
                      <a:pt x="526" y="397"/>
                      <a:pt x="707" y="626"/>
                    </a:cubicBezTo>
                    <a:cubicBezTo>
                      <a:pt x="802" y="556"/>
                      <a:pt x="802" y="556"/>
                      <a:pt x="802" y="556"/>
                    </a:cubicBezTo>
                    <a:cubicBezTo>
                      <a:pt x="607" y="301"/>
                      <a:pt x="336" y="105"/>
                      <a:pt x="40"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9" name="Google Shape;1449;p288"/>
              <p:cNvSpPr/>
              <p:nvPr/>
            </p:nvSpPr>
            <p:spPr>
              <a:xfrm>
                <a:off x="4191056" y="2282423"/>
                <a:ext cx="228631" cy="181260"/>
              </a:xfrm>
              <a:custGeom>
                <a:avLst/>
                <a:gdLst/>
                <a:ahLst/>
                <a:cxnLst/>
                <a:rect l="l" t="t" r="r" b="b"/>
                <a:pathLst>
                  <a:path w="801" h="635" extrusionOk="0">
                    <a:moveTo>
                      <a:pt x="763" y="0"/>
                    </a:moveTo>
                    <a:cubicBezTo>
                      <a:pt x="458" y="109"/>
                      <a:pt x="196" y="304"/>
                      <a:pt x="0" y="564"/>
                    </a:cubicBezTo>
                    <a:cubicBezTo>
                      <a:pt x="35" y="588"/>
                      <a:pt x="68" y="613"/>
                      <a:pt x="99" y="635"/>
                    </a:cubicBezTo>
                    <a:cubicBezTo>
                      <a:pt x="279" y="401"/>
                      <a:pt x="521" y="220"/>
                      <a:pt x="801" y="118"/>
                    </a:cubicBezTo>
                    <a:cubicBezTo>
                      <a:pt x="763" y="0"/>
                      <a:pt x="763" y="0"/>
                      <a:pt x="763"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0" name="Google Shape;1450;p288"/>
              <p:cNvSpPr/>
              <p:nvPr/>
            </p:nvSpPr>
            <p:spPr>
              <a:xfrm>
                <a:off x="4935550" y="2459939"/>
                <a:ext cx="113712" cy="256665"/>
              </a:xfrm>
              <a:custGeom>
                <a:avLst/>
                <a:gdLst/>
                <a:ahLst/>
                <a:cxnLst/>
                <a:rect l="l" t="t" r="r" b="b"/>
                <a:pathLst>
                  <a:path w="398" h="899" extrusionOk="0">
                    <a:moveTo>
                      <a:pt x="97" y="0"/>
                    </a:moveTo>
                    <a:cubicBezTo>
                      <a:pt x="0" y="71"/>
                      <a:pt x="0" y="71"/>
                      <a:pt x="0" y="71"/>
                    </a:cubicBezTo>
                    <a:cubicBezTo>
                      <a:pt x="165" y="308"/>
                      <a:pt x="265" y="592"/>
                      <a:pt x="275" y="899"/>
                    </a:cubicBezTo>
                    <a:cubicBezTo>
                      <a:pt x="398" y="898"/>
                      <a:pt x="398" y="898"/>
                      <a:pt x="398" y="898"/>
                    </a:cubicBezTo>
                    <a:cubicBezTo>
                      <a:pt x="384" y="573"/>
                      <a:pt x="278" y="257"/>
                      <a:pt x="97"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1" name="Google Shape;1451;p288"/>
              <p:cNvSpPr/>
              <p:nvPr/>
            </p:nvSpPr>
            <p:spPr>
              <a:xfrm>
                <a:off x="4094739" y="2461992"/>
                <a:ext cx="109965" cy="261860"/>
              </a:xfrm>
              <a:custGeom>
                <a:avLst/>
                <a:gdLst/>
                <a:ahLst/>
                <a:cxnLst/>
                <a:rect l="l" t="t" r="r" b="b"/>
                <a:pathLst>
                  <a:path w="385" h="917" extrusionOk="0">
                    <a:moveTo>
                      <a:pt x="281" y="0"/>
                    </a:moveTo>
                    <a:cubicBezTo>
                      <a:pt x="199" y="127"/>
                      <a:pt x="130" y="272"/>
                      <a:pt x="73" y="433"/>
                    </a:cubicBezTo>
                    <a:cubicBezTo>
                      <a:pt x="27" y="574"/>
                      <a:pt x="2" y="738"/>
                      <a:pt x="0" y="917"/>
                    </a:cubicBezTo>
                    <a:cubicBezTo>
                      <a:pt x="41" y="917"/>
                      <a:pt x="80" y="917"/>
                      <a:pt x="119" y="917"/>
                    </a:cubicBezTo>
                    <a:cubicBezTo>
                      <a:pt x="125" y="605"/>
                      <a:pt x="223" y="317"/>
                      <a:pt x="385" y="77"/>
                    </a:cubicBezTo>
                    <a:cubicBezTo>
                      <a:pt x="281" y="0"/>
                      <a:pt x="281" y="0"/>
                      <a:pt x="281"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2" name="Google Shape;1452;p288"/>
              <p:cNvSpPr/>
              <p:nvPr/>
            </p:nvSpPr>
            <p:spPr>
              <a:xfrm>
                <a:off x="4938447" y="2741738"/>
                <a:ext cx="110811" cy="258478"/>
              </a:xfrm>
              <a:custGeom>
                <a:avLst/>
                <a:gdLst/>
                <a:ahLst/>
                <a:cxnLst/>
                <a:rect l="l" t="t" r="r" b="b"/>
                <a:pathLst>
                  <a:path w="388" h="905" extrusionOk="0">
                    <a:moveTo>
                      <a:pt x="388" y="0"/>
                    </a:moveTo>
                    <a:cubicBezTo>
                      <a:pt x="266" y="0"/>
                      <a:pt x="266" y="0"/>
                      <a:pt x="266" y="0"/>
                    </a:cubicBezTo>
                    <a:cubicBezTo>
                      <a:pt x="260" y="309"/>
                      <a:pt x="163" y="597"/>
                      <a:pt x="0" y="836"/>
                    </a:cubicBezTo>
                    <a:cubicBezTo>
                      <a:pt x="96" y="905"/>
                      <a:pt x="96" y="905"/>
                      <a:pt x="96" y="905"/>
                    </a:cubicBezTo>
                    <a:cubicBezTo>
                      <a:pt x="174" y="787"/>
                      <a:pt x="258" y="642"/>
                      <a:pt x="305" y="465"/>
                    </a:cubicBezTo>
                    <a:cubicBezTo>
                      <a:pt x="305" y="464"/>
                      <a:pt x="305" y="464"/>
                      <a:pt x="305" y="464"/>
                    </a:cubicBezTo>
                    <a:cubicBezTo>
                      <a:pt x="305" y="464"/>
                      <a:pt x="305" y="464"/>
                      <a:pt x="305" y="464"/>
                    </a:cubicBezTo>
                    <a:cubicBezTo>
                      <a:pt x="305" y="464"/>
                      <a:pt x="305" y="464"/>
                      <a:pt x="305" y="464"/>
                    </a:cubicBezTo>
                    <a:cubicBezTo>
                      <a:pt x="356" y="320"/>
                      <a:pt x="384" y="157"/>
                      <a:pt x="388"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3" name="Google Shape;1453;p288"/>
              <p:cNvSpPr/>
              <p:nvPr/>
            </p:nvSpPr>
            <p:spPr>
              <a:xfrm>
                <a:off x="4094742" y="2747174"/>
                <a:ext cx="113108" cy="259322"/>
              </a:xfrm>
              <a:custGeom>
                <a:avLst/>
                <a:gdLst/>
                <a:ahLst/>
                <a:cxnLst/>
                <a:rect l="l" t="t" r="r" b="b"/>
                <a:pathLst>
                  <a:path w="396" h="908" extrusionOk="0">
                    <a:moveTo>
                      <a:pt x="119" y="0"/>
                    </a:moveTo>
                    <a:cubicBezTo>
                      <a:pt x="119" y="0"/>
                      <a:pt x="119" y="0"/>
                      <a:pt x="119" y="0"/>
                    </a:cubicBezTo>
                    <a:cubicBezTo>
                      <a:pt x="0" y="1"/>
                      <a:pt x="0" y="1"/>
                      <a:pt x="0" y="1"/>
                    </a:cubicBezTo>
                    <a:cubicBezTo>
                      <a:pt x="5" y="326"/>
                      <a:pt x="108" y="639"/>
                      <a:pt x="298" y="908"/>
                    </a:cubicBezTo>
                    <a:cubicBezTo>
                      <a:pt x="332" y="882"/>
                      <a:pt x="365" y="858"/>
                      <a:pt x="396" y="835"/>
                    </a:cubicBezTo>
                    <a:cubicBezTo>
                      <a:pt x="231" y="597"/>
                      <a:pt x="129" y="310"/>
                      <a:pt x="119"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4" name="Google Shape;1454;p288"/>
              <p:cNvSpPr/>
              <p:nvPr/>
            </p:nvSpPr>
            <p:spPr>
              <a:xfrm>
                <a:off x="4720940" y="3001909"/>
                <a:ext cx="227785" cy="179328"/>
              </a:xfrm>
              <a:custGeom>
                <a:avLst/>
                <a:gdLst/>
                <a:ahLst/>
                <a:cxnLst/>
                <a:rect l="l" t="t" r="r" b="b"/>
                <a:pathLst>
                  <a:path w="798" h="628" extrusionOk="0">
                    <a:moveTo>
                      <a:pt x="708" y="0"/>
                    </a:moveTo>
                    <a:cubicBezTo>
                      <a:pt x="529" y="235"/>
                      <a:pt x="283" y="417"/>
                      <a:pt x="0" y="518"/>
                    </a:cubicBezTo>
                    <a:cubicBezTo>
                      <a:pt x="35" y="628"/>
                      <a:pt x="35" y="628"/>
                      <a:pt x="35" y="628"/>
                    </a:cubicBezTo>
                    <a:cubicBezTo>
                      <a:pt x="348" y="516"/>
                      <a:pt x="617" y="318"/>
                      <a:pt x="798" y="66"/>
                    </a:cubicBezTo>
                    <a:cubicBezTo>
                      <a:pt x="767" y="42"/>
                      <a:pt x="738" y="21"/>
                      <a:pt x="708" y="0"/>
                    </a:cubicBezTo>
                    <a:cubicBezTo>
                      <a:pt x="708" y="0"/>
                      <a:pt x="708" y="0"/>
                      <a:pt x="708"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5" name="Google Shape;1455;p288"/>
              <p:cNvSpPr/>
              <p:nvPr/>
            </p:nvSpPr>
            <p:spPr>
              <a:xfrm>
                <a:off x="4193596" y="3003842"/>
                <a:ext cx="231288" cy="179328"/>
              </a:xfrm>
              <a:custGeom>
                <a:avLst/>
                <a:gdLst/>
                <a:ahLst/>
                <a:cxnLst/>
                <a:rect l="l" t="t" r="r" b="b"/>
                <a:pathLst>
                  <a:path w="810" h="628" extrusionOk="0">
                    <a:moveTo>
                      <a:pt x="98" y="0"/>
                    </a:moveTo>
                    <a:cubicBezTo>
                      <a:pt x="98" y="0"/>
                      <a:pt x="98" y="0"/>
                      <a:pt x="98" y="0"/>
                    </a:cubicBezTo>
                    <a:cubicBezTo>
                      <a:pt x="0" y="73"/>
                      <a:pt x="0" y="73"/>
                      <a:pt x="0" y="73"/>
                    </a:cubicBezTo>
                    <a:cubicBezTo>
                      <a:pt x="200" y="329"/>
                      <a:pt x="467" y="520"/>
                      <a:pt x="773" y="628"/>
                    </a:cubicBezTo>
                    <a:cubicBezTo>
                      <a:pt x="786" y="587"/>
                      <a:pt x="799" y="550"/>
                      <a:pt x="810" y="514"/>
                    </a:cubicBezTo>
                    <a:cubicBezTo>
                      <a:pt x="526" y="414"/>
                      <a:pt x="280" y="234"/>
                      <a:pt x="98"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6" name="Google Shape;1456;p288"/>
              <p:cNvSpPr/>
              <p:nvPr/>
            </p:nvSpPr>
            <p:spPr>
              <a:xfrm>
                <a:off x="4437686" y="3157542"/>
                <a:ext cx="269837" cy="52203"/>
              </a:xfrm>
              <a:custGeom>
                <a:avLst/>
                <a:gdLst/>
                <a:ahLst/>
                <a:cxnLst/>
                <a:rect l="l" t="t" r="r" b="b"/>
                <a:pathLst>
                  <a:path w="945" h="183" extrusionOk="0">
                    <a:moveTo>
                      <a:pt x="908" y="0"/>
                    </a:moveTo>
                    <a:cubicBezTo>
                      <a:pt x="768" y="41"/>
                      <a:pt x="621" y="63"/>
                      <a:pt x="469" y="63"/>
                    </a:cubicBezTo>
                    <a:cubicBezTo>
                      <a:pt x="319" y="63"/>
                      <a:pt x="175" y="42"/>
                      <a:pt x="38" y="2"/>
                    </a:cubicBezTo>
                    <a:cubicBezTo>
                      <a:pt x="38" y="2"/>
                      <a:pt x="38" y="2"/>
                      <a:pt x="38" y="2"/>
                    </a:cubicBezTo>
                    <a:cubicBezTo>
                      <a:pt x="0" y="121"/>
                      <a:pt x="0" y="121"/>
                      <a:pt x="0" y="121"/>
                    </a:cubicBezTo>
                    <a:cubicBezTo>
                      <a:pt x="159" y="162"/>
                      <a:pt x="317" y="183"/>
                      <a:pt x="472" y="183"/>
                    </a:cubicBezTo>
                    <a:cubicBezTo>
                      <a:pt x="635" y="183"/>
                      <a:pt x="795" y="159"/>
                      <a:pt x="945" y="113"/>
                    </a:cubicBezTo>
                    <a:cubicBezTo>
                      <a:pt x="933" y="74"/>
                      <a:pt x="920" y="36"/>
                      <a:pt x="908" y="0"/>
                    </a:cubicBezTo>
                    <a:cubicBezTo>
                      <a:pt x="908" y="0"/>
                      <a:pt x="908" y="0"/>
                      <a:pt x="908"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grpSp>
      </p:grpSp>
      <p:sp>
        <p:nvSpPr>
          <p:cNvPr id="1457" name="Google Shape;1457;p288"/>
          <p:cNvSpPr txBox="1">
            <a:spLocks noGrp="1"/>
          </p:cNvSpPr>
          <p:nvPr>
            <p:ph type="body" idx="1"/>
          </p:nvPr>
        </p:nvSpPr>
        <p:spPr>
          <a:xfrm>
            <a:off x="562709"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58" name="Google Shape;1458;p288"/>
          <p:cNvSpPr txBox="1">
            <a:spLocks noGrp="1"/>
          </p:cNvSpPr>
          <p:nvPr>
            <p:ph type="body" idx="2"/>
          </p:nvPr>
        </p:nvSpPr>
        <p:spPr>
          <a:xfrm>
            <a:off x="562709"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59" name="Google Shape;1459;p288"/>
          <p:cNvSpPr txBox="1">
            <a:spLocks noGrp="1"/>
          </p:cNvSpPr>
          <p:nvPr>
            <p:ph type="body" idx="3"/>
          </p:nvPr>
        </p:nvSpPr>
        <p:spPr>
          <a:xfrm>
            <a:off x="562709"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60" name="Google Shape;1460;p288"/>
          <p:cNvSpPr txBox="1">
            <a:spLocks noGrp="1"/>
          </p:cNvSpPr>
          <p:nvPr>
            <p:ph type="body" idx="4"/>
          </p:nvPr>
        </p:nvSpPr>
        <p:spPr>
          <a:xfrm>
            <a:off x="562709"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61" name="Google Shape;1461;p288"/>
          <p:cNvSpPr txBox="1">
            <a:spLocks noGrp="1"/>
          </p:cNvSpPr>
          <p:nvPr>
            <p:ph type="body" idx="5"/>
          </p:nvPr>
        </p:nvSpPr>
        <p:spPr>
          <a:xfrm>
            <a:off x="562709"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62" name="Google Shape;1462;p288"/>
          <p:cNvSpPr txBox="1">
            <a:spLocks noGrp="1"/>
          </p:cNvSpPr>
          <p:nvPr>
            <p:ph type="body" idx="6"/>
          </p:nvPr>
        </p:nvSpPr>
        <p:spPr>
          <a:xfrm>
            <a:off x="6420898"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63" name="Google Shape;1463;p288"/>
          <p:cNvSpPr txBox="1">
            <a:spLocks noGrp="1"/>
          </p:cNvSpPr>
          <p:nvPr>
            <p:ph type="body" idx="7"/>
          </p:nvPr>
        </p:nvSpPr>
        <p:spPr>
          <a:xfrm>
            <a:off x="6420898"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64" name="Google Shape;1464;p288"/>
          <p:cNvSpPr txBox="1">
            <a:spLocks noGrp="1"/>
          </p:cNvSpPr>
          <p:nvPr>
            <p:ph type="body" idx="8"/>
          </p:nvPr>
        </p:nvSpPr>
        <p:spPr>
          <a:xfrm>
            <a:off x="6420898"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65" name="Google Shape;1465;p288"/>
          <p:cNvSpPr txBox="1">
            <a:spLocks noGrp="1"/>
          </p:cNvSpPr>
          <p:nvPr>
            <p:ph type="body" idx="9"/>
          </p:nvPr>
        </p:nvSpPr>
        <p:spPr>
          <a:xfrm>
            <a:off x="6420898"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66" name="Google Shape;1466;p288"/>
          <p:cNvSpPr txBox="1">
            <a:spLocks noGrp="1"/>
          </p:cNvSpPr>
          <p:nvPr>
            <p:ph type="body" idx="13"/>
          </p:nvPr>
        </p:nvSpPr>
        <p:spPr>
          <a:xfrm>
            <a:off x="6420898"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2">
    <p:spTree>
      <p:nvGrpSpPr>
        <p:cNvPr id="1" name="Shape 1467"/>
        <p:cNvGrpSpPr/>
        <p:nvPr/>
      </p:nvGrpSpPr>
      <p:grpSpPr>
        <a:xfrm>
          <a:off x="0" y="0"/>
          <a:ext cx="0" cy="0"/>
          <a:chOff x="0" y="0"/>
          <a:chExt cx="0" cy="0"/>
        </a:xfrm>
      </p:grpSpPr>
      <p:pic>
        <p:nvPicPr>
          <p:cNvPr id="1468" name="Google Shape;1468;p289"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0" y="0"/>
            <a:ext cx="9143990" cy="5143494"/>
          </a:xfrm>
          <a:prstGeom prst="rect">
            <a:avLst/>
          </a:prstGeom>
          <a:noFill/>
          <a:ln>
            <a:noFill/>
          </a:ln>
        </p:spPr>
      </p:pic>
      <p:sp>
        <p:nvSpPr>
          <p:cNvPr id="1469" name="Google Shape;1469;p28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0" name="Google Shape;1470;p28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Caption">
  <p:cSld name="1_Caption 40">
    <p:spTree>
      <p:nvGrpSpPr>
        <p:cNvPr id="1" name="Shape 1471"/>
        <p:cNvGrpSpPr/>
        <p:nvPr/>
      </p:nvGrpSpPr>
      <p:grpSpPr>
        <a:xfrm>
          <a:off x="0" y="0"/>
          <a:ext cx="0" cy="0"/>
          <a:chOff x="0" y="0"/>
          <a:chExt cx="0" cy="0"/>
        </a:xfrm>
      </p:grpSpPr>
      <p:sp>
        <p:nvSpPr>
          <p:cNvPr id="1472" name="Google Shape;1472;p290"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73" name="Google Shape;1473;p290"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0" y="0"/>
            <a:ext cx="9143990" cy="5143494"/>
          </a:xfrm>
          <a:prstGeom prst="rect">
            <a:avLst/>
          </a:prstGeom>
          <a:noFill/>
          <a:ln>
            <a:noFill/>
          </a:ln>
        </p:spPr>
      </p:pic>
      <p:grpSp>
        <p:nvGrpSpPr>
          <p:cNvPr id="1474" name="Google Shape;1474;p290"/>
          <p:cNvGrpSpPr/>
          <p:nvPr/>
        </p:nvGrpSpPr>
        <p:grpSpPr>
          <a:xfrm>
            <a:off x="2263140" y="1653932"/>
            <a:ext cx="4747260" cy="830997"/>
            <a:chOff x="2263140" y="1779657"/>
            <a:chExt cx="4747260" cy="830997"/>
          </a:xfrm>
        </p:grpSpPr>
        <p:cxnSp>
          <p:nvCxnSpPr>
            <p:cNvPr id="1475" name="Google Shape;1475;p290"/>
            <p:cNvCxnSpPr/>
            <p:nvPr/>
          </p:nvCxnSpPr>
          <p:spPr>
            <a:xfrm>
              <a:off x="2263140" y="2042160"/>
              <a:ext cx="4747260" cy="0"/>
            </a:xfrm>
            <a:prstGeom prst="straightConnector1">
              <a:avLst/>
            </a:prstGeom>
            <a:noFill/>
            <a:ln w="19050" cap="flat" cmpd="sng">
              <a:solidFill>
                <a:schemeClr val="lt2"/>
              </a:solidFill>
              <a:prstDash val="solid"/>
              <a:round/>
              <a:headEnd type="none" w="sm" len="sm"/>
              <a:tailEnd type="none" w="sm" len="sm"/>
            </a:ln>
          </p:spPr>
        </p:cxnSp>
        <p:sp>
          <p:nvSpPr>
            <p:cNvPr id="1476" name="Google Shape;1476;p290"/>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a:buNone/>
              </a:pPr>
              <a:r>
                <a:rPr lang="en-US" sz="4800" b="1" i="1" u="none" strike="noStrike" cap="none">
                  <a:solidFill>
                    <a:schemeClr val="lt2"/>
                  </a:solidFill>
                  <a:latin typeface="Public Sans"/>
                  <a:ea typeface="Public Sans"/>
                  <a:cs typeface="Public Sans"/>
                  <a:sym typeface="Public Sans"/>
                </a:rPr>
                <a:t>“</a:t>
              </a:r>
              <a:endParaRPr sz="4800" b="0" i="0" u="none" strike="noStrike" cap="none">
                <a:solidFill>
                  <a:schemeClr val="lt2"/>
                </a:solidFill>
                <a:latin typeface="Public Sans"/>
                <a:ea typeface="Public Sans"/>
                <a:cs typeface="Public Sans"/>
                <a:sym typeface="Public Sans"/>
              </a:endParaRPr>
            </a:p>
          </p:txBody>
        </p:sp>
      </p:grpSp>
      <p:sp>
        <p:nvSpPr>
          <p:cNvPr id="1477" name="Google Shape;1477;p290"/>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Caption">
  <p:cSld name="1_Caption 41">
    <p:spTree>
      <p:nvGrpSpPr>
        <p:cNvPr id="1" name="Shape 1478"/>
        <p:cNvGrpSpPr/>
        <p:nvPr/>
      </p:nvGrpSpPr>
      <p:grpSpPr>
        <a:xfrm>
          <a:off x="0" y="0"/>
          <a:ext cx="0" cy="0"/>
          <a:chOff x="0" y="0"/>
          <a:chExt cx="0" cy="0"/>
        </a:xfrm>
      </p:grpSpPr>
      <p:sp>
        <p:nvSpPr>
          <p:cNvPr id="1479" name="Google Shape;1479;p291"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80" name="Google Shape;1480;p291"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0" y="0"/>
            <a:ext cx="9143990" cy="5143494"/>
          </a:xfrm>
          <a:prstGeom prst="rect">
            <a:avLst/>
          </a:prstGeom>
          <a:noFill/>
          <a:ln>
            <a:noFill/>
          </a:ln>
        </p:spPr>
      </p:pic>
      <p:grpSp>
        <p:nvGrpSpPr>
          <p:cNvPr id="1481" name="Google Shape;1481;p291"/>
          <p:cNvGrpSpPr/>
          <p:nvPr/>
        </p:nvGrpSpPr>
        <p:grpSpPr>
          <a:xfrm>
            <a:off x="2263140" y="1653932"/>
            <a:ext cx="4747260" cy="830997"/>
            <a:chOff x="2263140" y="1779657"/>
            <a:chExt cx="4747260" cy="830997"/>
          </a:xfrm>
        </p:grpSpPr>
        <p:cxnSp>
          <p:nvCxnSpPr>
            <p:cNvPr id="1482" name="Google Shape;1482;p291"/>
            <p:cNvCxnSpPr/>
            <p:nvPr/>
          </p:nvCxnSpPr>
          <p:spPr>
            <a:xfrm>
              <a:off x="2263140" y="2042160"/>
              <a:ext cx="4747260" cy="0"/>
            </a:xfrm>
            <a:prstGeom prst="straightConnector1">
              <a:avLst/>
            </a:prstGeom>
            <a:noFill/>
            <a:ln w="19050" cap="flat" cmpd="sng">
              <a:solidFill>
                <a:srgbClr val="50AFE6"/>
              </a:solidFill>
              <a:prstDash val="solid"/>
              <a:round/>
              <a:headEnd type="none" w="sm" len="sm"/>
              <a:tailEnd type="none" w="sm" len="sm"/>
            </a:ln>
          </p:spPr>
        </p:cxnSp>
        <p:sp>
          <p:nvSpPr>
            <p:cNvPr id="1483" name="Google Shape;1483;p291"/>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a:buNone/>
              </a:pPr>
              <a:r>
                <a:rPr lang="en-US" sz="4800" b="1" i="1" u="none" strike="noStrike" cap="none">
                  <a:solidFill>
                    <a:srgbClr val="50AFE6"/>
                  </a:solidFill>
                  <a:latin typeface="Public Sans"/>
                  <a:ea typeface="Public Sans"/>
                  <a:cs typeface="Public Sans"/>
                  <a:sym typeface="Public Sans"/>
                </a:rPr>
                <a:t>“</a:t>
              </a:r>
              <a:endParaRPr sz="4800" b="0" i="0" u="none" strike="noStrike" cap="none">
                <a:solidFill>
                  <a:srgbClr val="50AFE6"/>
                </a:solidFill>
                <a:latin typeface="Public Sans"/>
                <a:ea typeface="Public Sans"/>
                <a:cs typeface="Public Sans"/>
                <a:sym typeface="Public Sans"/>
              </a:endParaRPr>
            </a:p>
          </p:txBody>
        </p:sp>
      </p:grpSp>
      <p:sp>
        <p:nvSpPr>
          <p:cNvPr id="1484" name="Google Shape;1484;p291"/>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Caption">
  <p:cSld name="1_Caption 42">
    <p:spTree>
      <p:nvGrpSpPr>
        <p:cNvPr id="1" name="Shape 1485"/>
        <p:cNvGrpSpPr/>
        <p:nvPr/>
      </p:nvGrpSpPr>
      <p:grpSpPr>
        <a:xfrm>
          <a:off x="0" y="0"/>
          <a:ext cx="0" cy="0"/>
          <a:chOff x="0" y="0"/>
          <a:chExt cx="0" cy="0"/>
        </a:xfrm>
      </p:grpSpPr>
      <p:sp>
        <p:nvSpPr>
          <p:cNvPr id="1486" name="Google Shape;1486;p292"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87" name="Google Shape;1487;p292"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0" y="0"/>
            <a:ext cx="9143990" cy="5143494"/>
          </a:xfrm>
          <a:prstGeom prst="rect">
            <a:avLst/>
          </a:prstGeom>
          <a:noFill/>
          <a:ln>
            <a:noFill/>
          </a:ln>
        </p:spPr>
      </p:pic>
      <p:grpSp>
        <p:nvGrpSpPr>
          <p:cNvPr id="1488" name="Google Shape;1488;p292"/>
          <p:cNvGrpSpPr/>
          <p:nvPr/>
        </p:nvGrpSpPr>
        <p:grpSpPr>
          <a:xfrm>
            <a:off x="2263140" y="1653932"/>
            <a:ext cx="4747260" cy="830997"/>
            <a:chOff x="2263140" y="1779657"/>
            <a:chExt cx="4747260" cy="830997"/>
          </a:xfrm>
        </p:grpSpPr>
        <p:cxnSp>
          <p:nvCxnSpPr>
            <p:cNvPr id="1489" name="Google Shape;1489;p292"/>
            <p:cNvCxnSpPr/>
            <p:nvPr/>
          </p:nvCxnSpPr>
          <p:spPr>
            <a:xfrm>
              <a:off x="2263140" y="2042160"/>
              <a:ext cx="4747260" cy="0"/>
            </a:xfrm>
            <a:prstGeom prst="straightConnector1">
              <a:avLst/>
            </a:prstGeom>
            <a:noFill/>
            <a:ln w="19050" cap="flat" cmpd="sng">
              <a:solidFill>
                <a:schemeClr val="accent2"/>
              </a:solidFill>
              <a:prstDash val="solid"/>
              <a:round/>
              <a:headEnd type="none" w="sm" len="sm"/>
              <a:tailEnd type="none" w="sm" len="sm"/>
            </a:ln>
          </p:spPr>
        </p:cxnSp>
        <p:sp>
          <p:nvSpPr>
            <p:cNvPr id="1490" name="Google Shape;1490;p292"/>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a:buNone/>
              </a:pPr>
              <a:r>
                <a:rPr lang="en-US" sz="4800" b="1" i="1" u="none" strike="noStrike" cap="none">
                  <a:solidFill>
                    <a:schemeClr val="accent2"/>
                  </a:solidFill>
                  <a:latin typeface="Public Sans"/>
                  <a:ea typeface="Public Sans"/>
                  <a:cs typeface="Public Sans"/>
                  <a:sym typeface="Public Sans"/>
                </a:rPr>
                <a:t>“</a:t>
              </a:r>
              <a:endParaRPr sz="4800" b="0" i="0" u="none" strike="noStrike" cap="none">
                <a:solidFill>
                  <a:schemeClr val="accent2"/>
                </a:solidFill>
                <a:latin typeface="Public Sans"/>
                <a:ea typeface="Public Sans"/>
                <a:cs typeface="Public Sans"/>
                <a:sym typeface="Public Sans"/>
              </a:endParaRPr>
            </a:p>
          </p:txBody>
        </p:sp>
      </p:grpSp>
      <p:sp>
        <p:nvSpPr>
          <p:cNvPr id="1491" name="Google Shape;1491;p292"/>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accent3"/>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Caption">
  <p:cSld name="1_Caption 43">
    <p:spTree>
      <p:nvGrpSpPr>
        <p:cNvPr id="1" name="Shape 1492"/>
        <p:cNvGrpSpPr/>
        <p:nvPr/>
      </p:nvGrpSpPr>
      <p:grpSpPr>
        <a:xfrm>
          <a:off x="0" y="0"/>
          <a:ext cx="0" cy="0"/>
          <a:chOff x="0" y="0"/>
          <a:chExt cx="0" cy="0"/>
        </a:xfrm>
      </p:grpSpPr>
      <p:sp>
        <p:nvSpPr>
          <p:cNvPr id="1493" name="Google Shape;1493;p293"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94" name="Google Shape;1494;p293"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0" y="0"/>
            <a:ext cx="9143990" cy="5143494"/>
          </a:xfrm>
          <a:prstGeom prst="rect">
            <a:avLst/>
          </a:prstGeom>
          <a:noFill/>
          <a:ln>
            <a:noFill/>
          </a:ln>
        </p:spPr>
      </p:pic>
      <p:grpSp>
        <p:nvGrpSpPr>
          <p:cNvPr id="1495" name="Google Shape;1495;p293"/>
          <p:cNvGrpSpPr/>
          <p:nvPr/>
        </p:nvGrpSpPr>
        <p:grpSpPr>
          <a:xfrm>
            <a:off x="1403060" y="1183590"/>
            <a:ext cx="6337881" cy="1569620"/>
            <a:chOff x="1492092" y="1002130"/>
            <a:chExt cx="6337881" cy="1569620"/>
          </a:xfrm>
        </p:grpSpPr>
        <p:cxnSp>
          <p:nvCxnSpPr>
            <p:cNvPr id="1496" name="Google Shape;1496;p293"/>
            <p:cNvCxnSpPr/>
            <p:nvPr/>
          </p:nvCxnSpPr>
          <p:spPr>
            <a:xfrm>
              <a:off x="1492092" y="1449493"/>
              <a:ext cx="6337881" cy="0"/>
            </a:xfrm>
            <a:prstGeom prst="straightConnector1">
              <a:avLst/>
            </a:prstGeom>
            <a:noFill/>
            <a:ln w="12700" cap="flat" cmpd="sng">
              <a:solidFill>
                <a:srgbClr val="D8D8D8"/>
              </a:solidFill>
              <a:prstDash val="solid"/>
              <a:round/>
              <a:headEnd type="none" w="sm" len="sm"/>
              <a:tailEnd type="none" w="sm" len="sm"/>
            </a:ln>
          </p:spPr>
        </p:cxnSp>
        <p:sp>
          <p:nvSpPr>
            <p:cNvPr id="1497" name="Google Shape;1497;p293"/>
            <p:cNvSpPr txBox="1"/>
            <p:nvPr/>
          </p:nvSpPr>
          <p:spPr>
            <a:xfrm>
              <a:off x="4302597" y="1002130"/>
              <a:ext cx="716871" cy="1569620"/>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9600" b="0" i="0" u="none" strike="noStrike" cap="none">
                  <a:solidFill>
                    <a:schemeClr val="accent4"/>
                  </a:solidFill>
                  <a:latin typeface="Public Sans"/>
                  <a:ea typeface="Public Sans"/>
                  <a:cs typeface="Public Sans"/>
                  <a:sym typeface="Public Sans"/>
                </a:rPr>
                <a:t>“</a:t>
              </a:r>
              <a:endParaRPr sz="9600" b="0" i="0" u="none" strike="noStrike" cap="none">
                <a:solidFill>
                  <a:schemeClr val="accent4"/>
                </a:solidFill>
                <a:latin typeface="Public Sans"/>
                <a:ea typeface="Public Sans"/>
                <a:cs typeface="Public Sans"/>
                <a:sym typeface="Public Sans"/>
              </a:endParaRPr>
            </a:p>
          </p:txBody>
        </p:sp>
      </p:grpSp>
      <p:grpSp>
        <p:nvGrpSpPr>
          <p:cNvPr id="1498" name="Google Shape;1498;p293"/>
          <p:cNvGrpSpPr/>
          <p:nvPr/>
        </p:nvGrpSpPr>
        <p:grpSpPr>
          <a:xfrm>
            <a:off x="1492092" y="3662045"/>
            <a:ext cx="6159817" cy="71120"/>
            <a:chOff x="2145983" y="2931954"/>
            <a:chExt cx="6159817" cy="71120"/>
          </a:xfrm>
        </p:grpSpPr>
        <p:sp>
          <p:nvSpPr>
            <p:cNvPr id="1499" name="Google Shape;1499;p293"/>
            <p:cNvSpPr/>
            <p:nvPr/>
          </p:nvSpPr>
          <p:spPr>
            <a:xfrm>
              <a:off x="2145983" y="2931954"/>
              <a:ext cx="6159817" cy="71120"/>
            </a:xfrm>
            <a:prstGeom prst="roundRect">
              <a:avLst>
                <a:gd name="adj" fmla="val 50000"/>
              </a:avLst>
            </a:prstGeom>
            <a:solidFill>
              <a:schemeClr val="lt2"/>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00" name="Google Shape;1500;p293"/>
            <p:cNvSpPr/>
            <p:nvPr/>
          </p:nvSpPr>
          <p:spPr>
            <a:xfrm>
              <a:off x="3869954" y="2931954"/>
              <a:ext cx="2711874" cy="71120"/>
            </a:xfrm>
            <a:prstGeom prst="roundRect">
              <a:avLst>
                <a:gd name="adj" fmla="val 50000"/>
              </a:avLst>
            </a:prstGeom>
            <a:solidFill>
              <a:srgbClr val="50AFE6"/>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501" name="Google Shape;1501;p293"/>
          <p:cNvSpPr txBox="1">
            <a:spLocks noGrp="1"/>
          </p:cNvSpPr>
          <p:nvPr>
            <p:ph type="body" idx="1"/>
          </p:nvPr>
        </p:nvSpPr>
        <p:spPr>
          <a:xfrm>
            <a:off x="571500" y="2030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ontents 2">
    <p:spTree>
      <p:nvGrpSpPr>
        <p:cNvPr id="1" name="Shape 78"/>
        <p:cNvGrpSpPr/>
        <p:nvPr/>
      </p:nvGrpSpPr>
      <p:grpSpPr>
        <a:xfrm>
          <a:off x="0" y="0"/>
          <a:ext cx="0" cy="0"/>
          <a:chOff x="0" y="0"/>
          <a:chExt cx="0" cy="0"/>
        </a:xfrm>
      </p:grpSpPr>
      <p:sp>
        <p:nvSpPr>
          <p:cNvPr id="79" name="Google Shape;79;p221"/>
          <p:cNvSpPr/>
          <p:nvPr/>
        </p:nvSpPr>
        <p:spPr>
          <a:xfrm>
            <a:off x="0" y="0"/>
            <a:ext cx="9143990" cy="5143494"/>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80" name="Google Shape;80;p221"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0" y="6"/>
            <a:ext cx="9143990" cy="5143494"/>
          </a:xfrm>
          <a:prstGeom prst="rect">
            <a:avLst/>
          </a:prstGeom>
          <a:noFill/>
          <a:ln>
            <a:noFill/>
          </a:ln>
        </p:spPr>
      </p:pic>
      <p:sp>
        <p:nvSpPr>
          <p:cNvPr id="81" name="Google Shape;81;p221"/>
          <p:cNvSpPr>
            <a:spLocks noGrp="1"/>
          </p:cNvSpPr>
          <p:nvPr>
            <p:ph type="pic" idx="2"/>
          </p:nvPr>
        </p:nvSpPr>
        <p:spPr>
          <a:xfrm>
            <a:off x="4983850" y="776920"/>
            <a:ext cx="4160150" cy="4050508"/>
          </a:xfrm>
          <a:prstGeom prst="rect">
            <a:avLst/>
          </a:prstGeom>
          <a:noFill/>
          <a:ln>
            <a:noFill/>
          </a:ln>
        </p:spPr>
      </p:sp>
      <p:sp>
        <p:nvSpPr>
          <p:cNvPr id="82" name="Google Shape;82;p221"/>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3" name="Google Shape;83;p22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4" name="Google Shape;84;p22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Caption">
  <p:cSld name="1_Caption 44">
    <p:spTree>
      <p:nvGrpSpPr>
        <p:cNvPr id="1" name="Shape 1502"/>
        <p:cNvGrpSpPr/>
        <p:nvPr/>
      </p:nvGrpSpPr>
      <p:grpSpPr>
        <a:xfrm>
          <a:off x="0" y="0"/>
          <a:ext cx="0" cy="0"/>
          <a:chOff x="0" y="0"/>
          <a:chExt cx="0" cy="0"/>
        </a:xfrm>
      </p:grpSpPr>
      <p:grpSp>
        <p:nvGrpSpPr>
          <p:cNvPr id="1503" name="Google Shape;1503;p294"/>
          <p:cNvGrpSpPr/>
          <p:nvPr/>
        </p:nvGrpSpPr>
        <p:grpSpPr>
          <a:xfrm>
            <a:off x="444" y="0"/>
            <a:ext cx="9143556" cy="5143500"/>
            <a:chOff x="444" y="317809"/>
            <a:chExt cx="9143556" cy="5143500"/>
          </a:xfrm>
        </p:grpSpPr>
        <p:pic>
          <p:nvPicPr>
            <p:cNvPr id="1504" name="Google Shape;1504;p294" descr="Surface chart&#10;&#10;Description automatically generated with low confidence"/>
            <p:cNvPicPr preferRelativeResize="0"/>
            <p:nvPr/>
          </p:nvPicPr>
          <p:blipFill rotWithShape="1">
            <a:blip r:embed="rId2" cstate="print">
              <a:alphaModFix amt="50000"/>
              <a:extLst>
                <a:ext uri="{28A0092B-C50C-407E-A947-70E740481C1C}">
                  <a14:useLocalDpi xmlns:a14="http://schemas.microsoft.com/office/drawing/2010/main" val="0"/>
                </a:ext>
              </a:extLst>
            </a:blip>
            <a:srcRect/>
            <a:stretch/>
          </p:blipFill>
          <p:spPr>
            <a:xfrm>
              <a:off x="444" y="317809"/>
              <a:ext cx="9143111" cy="5143500"/>
            </a:xfrm>
            <a:prstGeom prst="rect">
              <a:avLst/>
            </a:prstGeom>
            <a:noFill/>
            <a:ln>
              <a:noFill/>
            </a:ln>
          </p:spPr>
        </p:pic>
        <p:pic>
          <p:nvPicPr>
            <p:cNvPr id="1505" name="Google Shape;1505;p294" descr="Surface chart&#10;&#10;Description automatically generated with low confidence"/>
            <p:cNvPicPr preferRelativeResize="0"/>
            <p:nvPr/>
          </p:nvPicPr>
          <p:blipFill rotWithShape="1">
            <a:blip r:embed="rId2" cstate="print">
              <a:alphaModFix amt="50000"/>
              <a:extLst>
                <a:ext uri="{28A0092B-C50C-407E-A947-70E740481C1C}">
                  <a14:useLocalDpi xmlns:a14="http://schemas.microsoft.com/office/drawing/2010/main" val="0"/>
                </a:ext>
              </a:extLst>
            </a:blip>
            <a:srcRect/>
            <a:stretch/>
          </p:blipFill>
          <p:spPr>
            <a:xfrm>
              <a:off x="889" y="317809"/>
              <a:ext cx="9143111" cy="5143500"/>
            </a:xfrm>
            <a:prstGeom prst="rect">
              <a:avLst/>
            </a:prstGeom>
            <a:noFill/>
            <a:ln>
              <a:noFill/>
            </a:ln>
          </p:spPr>
        </p:pic>
      </p:grpSp>
      <p:pic>
        <p:nvPicPr>
          <p:cNvPr id="1506" name="Google Shape;1506;p294" descr="Shape&#10;&#10;Description automatically generated with low confidence"/>
          <p:cNvPicPr preferRelativeResize="0"/>
          <p:nvPr/>
        </p:nvPicPr>
        <p:blipFill rotWithShape="1">
          <a:blip r:embed="rId3" cstate="print">
            <a:alphaModFix/>
            <a:extLst>
              <a:ext uri="{28A0092B-C50C-407E-A947-70E740481C1C}">
                <a14:useLocalDpi xmlns:a14="http://schemas.microsoft.com/office/drawing/2010/main" val="0"/>
              </a:ext>
            </a:extLst>
          </a:blip>
          <a:srcRect/>
          <a:stretch/>
        </p:blipFill>
        <p:spPr>
          <a:xfrm>
            <a:off x="0" y="0"/>
            <a:ext cx="9143990" cy="5143494"/>
          </a:xfrm>
          <a:prstGeom prst="rect">
            <a:avLst/>
          </a:prstGeom>
          <a:noFill/>
          <a:ln>
            <a:noFill/>
          </a:ln>
        </p:spPr>
      </p:pic>
      <p:grpSp>
        <p:nvGrpSpPr>
          <p:cNvPr id="1507" name="Google Shape;1507;p294"/>
          <p:cNvGrpSpPr/>
          <p:nvPr/>
        </p:nvGrpSpPr>
        <p:grpSpPr>
          <a:xfrm>
            <a:off x="904073" y="1547578"/>
            <a:ext cx="7494347" cy="2133815"/>
            <a:chOff x="822793" y="1506938"/>
            <a:chExt cx="7494347" cy="2133815"/>
          </a:xfrm>
        </p:grpSpPr>
        <p:sp>
          <p:nvSpPr>
            <p:cNvPr id="1508" name="Google Shape;1508;p294"/>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09" name="Google Shape;1509;p294"/>
            <p:cNvGrpSpPr/>
            <p:nvPr/>
          </p:nvGrpSpPr>
          <p:grpSpPr>
            <a:xfrm>
              <a:off x="822793" y="1506938"/>
              <a:ext cx="7391734" cy="1999241"/>
              <a:chOff x="1565910" y="1469735"/>
              <a:chExt cx="6079542" cy="2048377"/>
            </a:xfrm>
          </p:grpSpPr>
          <p:sp>
            <p:nvSpPr>
              <p:cNvPr id="1510" name="Google Shape;1510;p294"/>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11" name="Google Shape;1511;p294"/>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512" name="Google Shape;1512;p294"/>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Caption">
  <p:cSld name="1_Caption 45">
    <p:spTree>
      <p:nvGrpSpPr>
        <p:cNvPr id="1" name="Shape 1513"/>
        <p:cNvGrpSpPr/>
        <p:nvPr/>
      </p:nvGrpSpPr>
      <p:grpSpPr>
        <a:xfrm>
          <a:off x="0" y="0"/>
          <a:ext cx="0" cy="0"/>
          <a:chOff x="0" y="0"/>
          <a:chExt cx="0" cy="0"/>
        </a:xfrm>
      </p:grpSpPr>
      <p:grpSp>
        <p:nvGrpSpPr>
          <p:cNvPr id="1514" name="Google Shape;1514;p295"/>
          <p:cNvGrpSpPr/>
          <p:nvPr/>
        </p:nvGrpSpPr>
        <p:grpSpPr>
          <a:xfrm>
            <a:off x="444" y="0"/>
            <a:ext cx="9143556" cy="5143500"/>
            <a:chOff x="444" y="317809"/>
            <a:chExt cx="9143556" cy="5143500"/>
          </a:xfrm>
        </p:grpSpPr>
        <p:pic>
          <p:nvPicPr>
            <p:cNvPr id="1515" name="Google Shape;1515;p295" descr="Surface chart&#10;&#10;Description automatically generated with low confidence"/>
            <p:cNvPicPr preferRelativeResize="0"/>
            <p:nvPr/>
          </p:nvPicPr>
          <p:blipFill rotWithShape="1">
            <a:blip r:embed="rId2" cstate="print">
              <a:alphaModFix amt="50000"/>
              <a:extLst>
                <a:ext uri="{28A0092B-C50C-407E-A947-70E740481C1C}">
                  <a14:useLocalDpi xmlns:a14="http://schemas.microsoft.com/office/drawing/2010/main" val="0"/>
                </a:ext>
              </a:extLst>
            </a:blip>
            <a:srcRect/>
            <a:stretch/>
          </p:blipFill>
          <p:spPr>
            <a:xfrm>
              <a:off x="444" y="317809"/>
              <a:ext cx="9143111" cy="5143500"/>
            </a:xfrm>
            <a:prstGeom prst="rect">
              <a:avLst/>
            </a:prstGeom>
            <a:noFill/>
            <a:ln>
              <a:noFill/>
            </a:ln>
          </p:spPr>
        </p:pic>
        <p:pic>
          <p:nvPicPr>
            <p:cNvPr id="1516" name="Google Shape;1516;p295" descr="Surface chart&#10;&#10;Description automatically generated with low confidence"/>
            <p:cNvPicPr preferRelativeResize="0"/>
            <p:nvPr/>
          </p:nvPicPr>
          <p:blipFill rotWithShape="1">
            <a:blip r:embed="rId2" cstate="print">
              <a:alphaModFix amt="50000"/>
              <a:extLst>
                <a:ext uri="{28A0092B-C50C-407E-A947-70E740481C1C}">
                  <a14:useLocalDpi xmlns:a14="http://schemas.microsoft.com/office/drawing/2010/main" val="0"/>
                </a:ext>
              </a:extLst>
            </a:blip>
            <a:srcRect/>
            <a:stretch/>
          </p:blipFill>
          <p:spPr>
            <a:xfrm>
              <a:off x="889" y="317809"/>
              <a:ext cx="9143111" cy="5143500"/>
            </a:xfrm>
            <a:prstGeom prst="rect">
              <a:avLst/>
            </a:prstGeom>
            <a:noFill/>
            <a:ln>
              <a:noFill/>
            </a:ln>
          </p:spPr>
        </p:pic>
      </p:grpSp>
      <p:pic>
        <p:nvPicPr>
          <p:cNvPr id="1517" name="Google Shape;1517;p295" descr="Shape&#10;&#10;Description automatically generated with low confidence"/>
          <p:cNvPicPr preferRelativeResize="0"/>
          <p:nvPr/>
        </p:nvPicPr>
        <p:blipFill rotWithShape="1">
          <a:blip r:embed="rId3" cstate="print">
            <a:alphaModFix/>
            <a:extLst>
              <a:ext uri="{28A0092B-C50C-407E-A947-70E740481C1C}">
                <a14:useLocalDpi xmlns:a14="http://schemas.microsoft.com/office/drawing/2010/main" val="0"/>
              </a:ext>
            </a:extLst>
          </a:blip>
          <a:srcRect/>
          <a:stretch/>
        </p:blipFill>
        <p:spPr>
          <a:xfrm>
            <a:off x="0" y="0"/>
            <a:ext cx="9143990" cy="5143494"/>
          </a:xfrm>
          <a:prstGeom prst="rect">
            <a:avLst/>
          </a:prstGeom>
          <a:noFill/>
          <a:ln>
            <a:noFill/>
          </a:ln>
        </p:spPr>
      </p:pic>
      <p:grpSp>
        <p:nvGrpSpPr>
          <p:cNvPr id="1518" name="Google Shape;1518;p295"/>
          <p:cNvGrpSpPr/>
          <p:nvPr/>
        </p:nvGrpSpPr>
        <p:grpSpPr>
          <a:xfrm>
            <a:off x="904073" y="1547578"/>
            <a:ext cx="7494347" cy="2133815"/>
            <a:chOff x="822793" y="1506938"/>
            <a:chExt cx="7494347" cy="2133815"/>
          </a:xfrm>
        </p:grpSpPr>
        <p:sp>
          <p:nvSpPr>
            <p:cNvPr id="1519" name="Google Shape;1519;p295"/>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A99ED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20" name="Google Shape;1520;p295"/>
            <p:cNvGrpSpPr/>
            <p:nvPr/>
          </p:nvGrpSpPr>
          <p:grpSpPr>
            <a:xfrm>
              <a:off x="822793" y="1506938"/>
              <a:ext cx="7391734" cy="1999241"/>
              <a:chOff x="1565910" y="1469735"/>
              <a:chExt cx="6079542" cy="2048377"/>
            </a:xfrm>
          </p:grpSpPr>
          <p:sp>
            <p:nvSpPr>
              <p:cNvPr id="1521" name="Google Shape;1521;p295"/>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22" name="Google Shape;1522;p295"/>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523" name="Google Shape;1523;p295"/>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Caption">
  <p:cSld name="1_Caption 46">
    <p:spTree>
      <p:nvGrpSpPr>
        <p:cNvPr id="1" name="Shape 1524"/>
        <p:cNvGrpSpPr/>
        <p:nvPr/>
      </p:nvGrpSpPr>
      <p:grpSpPr>
        <a:xfrm>
          <a:off x="0" y="0"/>
          <a:ext cx="0" cy="0"/>
          <a:chOff x="0" y="0"/>
          <a:chExt cx="0" cy="0"/>
        </a:xfrm>
      </p:grpSpPr>
      <p:grpSp>
        <p:nvGrpSpPr>
          <p:cNvPr id="1525" name="Google Shape;1525;p296"/>
          <p:cNvGrpSpPr/>
          <p:nvPr/>
        </p:nvGrpSpPr>
        <p:grpSpPr>
          <a:xfrm>
            <a:off x="444" y="0"/>
            <a:ext cx="9143556" cy="5143500"/>
            <a:chOff x="444" y="317809"/>
            <a:chExt cx="9143556" cy="5143500"/>
          </a:xfrm>
        </p:grpSpPr>
        <p:pic>
          <p:nvPicPr>
            <p:cNvPr id="1526" name="Google Shape;1526;p296" descr="Surface chart&#10;&#10;Description automatically generated with low confidence"/>
            <p:cNvPicPr preferRelativeResize="0"/>
            <p:nvPr/>
          </p:nvPicPr>
          <p:blipFill rotWithShape="1">
            <a:blip r:embed="rId2" cstate="print">
              <a:alphaModFix amt="50000"/>
              <a:extLst>
                <a:ext uri="{28A0092B-C50C-407E-A947-70E740481C1C}">
                  <a14:useLocalDpi xmlns:a14="http://schemas.microsoft.com/office/drawing/2010/main" val="0"/>
                </a:ext>
              </a:extLst>
            </a:blip>
            <a:srcRect/>
            <a:stretch/>
          </p:blipFill>
          <p:spPr>
            <a:xfrm>
              <a:off x="444" y="317809"/>
              <a:ext cx="9143111" cy="5143500"/>
            </a:xfrm>
            <a:prstGeom prst="rect">
              <a:avLst/>
            </a:prstGeom>
            <a:noFill/>
            <a:ln>
              <a:noFill/>
            </a:ln>
          </p:spPr>
        </p:pic>
        <p:pic>
          <p:nvPicPr>
            <p:cNvPr id="1527" name="Google Shape;1527;p296" descr="Surface chart&#10;&#10;Description automatically generated with low confidence"/>
            <p:cNvPicPr preferRelativeResize="0"/>
            <p:nvPr/>
          </p:nvPicPr>
          <p:blipFill rotWithShape="1">
            <a:blip r:embed="rId2" cstate="print">
              <a:alphaModFix amt="50000"/>
              <a:extLst>
                <a:ext uri="{28A0092B-C50C-407E-A947-70E740481C1C}">
                  <a14:useLocalDpi xmlns:a14="http://schemas.microsoft.com/office/drawing/2010/main" val="0"/>
                </a:ext>
              </a:extLst>
            </a:blip>
            <a:srcRect/>
            <a:stretch/>
          </p:blipFill>
          <p:spPr>
            <a:xfrm>
              <a:off x="889" y="317809"/>
              <a:ext cx="9143111" cy="5143500"/>
            </a:xfrm>
            <a:prstGeom prst="rect">
              <a:avLst/>
            </a:prstGeom>
            <a:noFill/>
            <a:ln>
              <a:noFill/>
            </a:ln>
          </p:spPr>
        </p:pic>
      </p:grpSp>
      <p:pic>
        <p:nvPicPr>
          <p:cNvPr id="1528" name="Google Shape;1528;p296" descr="Shape&#10;&#10;Description automatically generated with low confidence"/>
          <p:cNvPicPr preferRelativeResize="0"/>
          <p:nvPr/>
        </p:nvPicPr>
        <p:blipFill rotWithShape="1">
          <a:blip r:embed="rId3" cstate="print">
            <a:alphaModFix/>
            <a:extLst>
              <a:ext uri="{28A0092B-C50C-407E-A947-70E740481C1C}">
                <a14:useLocalDpi xmlns:a14="http://schemas.microsoft.com/office/drawing/2010/main" val="0"/>
              </a:ext>
            </a:extLst>
          </a:blip>
          <a:srcRect/>
          <a:stretch/>
        </p:blipFill>
        <p:spPr>
          <a:xfrm>
            <a:off x="0" y="0"/>
            <a:ext cx="9143990" cy="5143494"/>
          </a:xfrm>
          <a:prstGeom prst="rect">
            <a:avLst/>
          </a:prstGeom>
          <a:noFill/>
          <a:ln>
            <a:noFill/>
          </a:ln>
        </p:spPr>
      </p:pic>
      <p:grpSp>
        <p:nvGrpSpPr>
          <p:cNvPr id="1529" name="Google Shape;1529;p296"/>
          <p:cNvGrpSpPr/>
          <p:nvPr/>
        </p:nvGrpSpPr>
        <p:grpSpPr>
          <a:xfrm>
            <a:off x="904073" y="1547578"/>
            <a:ext cx="7494347" cy="2133815"/>
            <a:chOff x="822793" y="1506938"/>
            <a:chExt cx="7494347" cy="2133815"/>
          </a:xfrm>
        </p:grpSpPr>
        <p:sp>
          <p:nvSpPr>
            <p:cNvPr id="1530" name="Google Shape;1530;p296"/>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31" name="Google Shape;1531;p296"/>
            <p:cNvGrpSpPr/>
            <p:nvPr/>
          </p:nvGrpSpPr>
          <p:grpSpPr>
            <a:xfrm>
              <a:off x="822793" y="1506938"/>
              <a:ext cx="7391734" cy="1999241"/>
              <a:chOff x="1565910" y="1469735"/>
              <a:chExt cx="6079542" cy="2048377"/>
            </a:xfrm>
          </p:grpSpPr>
          <p:sp>
            <p:nvSpPr>
              <p:cNvPr id="1532" name="Google Shape;1532;p296"/>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33" name="Google Shape;1533;p296"/>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534" name="Google Shape;1534;p296"/>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Caption">
  <p:cSld name="1_Caption 47">
    <p:spTree>
      <p:nvGrpSpPr>
        <p:cNvPr id="1" name="Shape 1535"/>
        <p:cNvGrpSpPr/>
        <p:nvPr/>
      </p:nvGrpSpPr>
      <p:grpSpPr>
        <a:xfrm>
          <a:off x="0" y="0"/>
          <a:ext cx="0" cy="0"/>
          <a:chOff x="0" y="0"/>
          <a:chExt cx="0" cy="0"/>
        </a:xfrm>
      </p:grpSpPr>
      <p:grpSp>
        <p:nvGrpSpPr>
          <p:cNvPr id="1536" name="Google Shape;1536;p297"/>
          <p:cNvGrpSpPr/>
          <p:nvPr/>
        </p:nvGrpSpPr>
        <p:grpSpPr>
          <a:xfrm>
            <a:off x="444" y="0"/>
            <a:ext cx="9143556" cy="5143500"/>
            <a:chOff x="444" y="317809"/>
            <a:chExt cx="9143556" cy="5143500"/>
          </a:xfrm>
        </p:grpSpPr>
        <p:pic>
          <p:nvPicPr>
            <p:cNvPr id="1537" name="Google Shape;1537;p297" descr="Surface chart&#10;&#10;Description automatically generated with low confidence"/>
            <p:cNvPicPr preferRelativeResize="0"/>
            <p:nvPr/>
          </p:nvPicPr>
          <p:blipFill rotWithShape="1">
            <a:blip r:embed="rId2" cstate="print">
              <a:alphaModFix amt="50000"/>
              <a:extLst>
                <a:ext uri="{28A0092B-C50C-407E-A947-70E740481C1C}">
                  <a14:useLocalDpi xmlns:a14="http://schemas.microsoft.com/office/drawing/2010/main" val="0"/>
                </a:ext>
              </a:extLst>
            </a:blip>
            <a:srcRect/>
            <a:stretch/>
          </p:blipFill>
          <p:spPr>
            <a:xfrm>
              <a:off x="444" y="317809"/>
              <a:ext cx="9143111" cy="5143500"/>
            </a:xfrm>
            <a:prstGeom prst="rect">
              <a:avLst/>
            </a:prstGeom>
            <a:noFill/>
            <a:ln>
              <a:noFill/>
            </a:ln>
          </p:spPr>
        </p:pic>
        <p:pic>
          <p:nvPicPr>
            <p:cNvPr id="1538" name="Google Shape;1538;p297" descr="Surface chart&#10;&#10;Description automatically generated with low confidence"/>
            <p:cNvPicPr preferRelativeResize="0"/>
            <p:nvPr/>
          </p:nvPicPr>
          <p:blipFill rotWithShape="1">
            <a:blip r:embed="rId2" cstate="print">
              <a:alphaModFix amt="50000"/>
              <a:extLst>
                <a:ext uri="{28A0092B-C50C-407E-A947-70E740481C1C}">
                  <a14:useLocalDpi xmlns:a14="http://schemas.microsoft.com/office/drawing/2010/main" val="0"/>
                </a:ext>
              </a:extLst>
            </a:blip>
            <a:srcRect/>
            <a:stretch/>
          </p:blipFill>
          <p:spPr>
            <a:xfrm>
              <a:off x="889" y="317809"/>
              <a:ext cx="9143111" cy="5143500"/>
            </a:xfrm>
            <a:prstGeom prst="rect">
              <a:avLst/>
            </a:prstGeom>
            <a:noFill/>
            <a:ln>
              <a:noFill/>
            </a:ln>
          </p:spPr>
        </p:pic>
      </p:grpSp>
      <p:pic>
        <p:nvPicPr>
          <p:cNvPr id="1539" name="Google Shape;1539;p297" descr="Shape&#10;&#10;Description automatically generated with low confidence"/>
          <p:cNvPicPr preferRelativeResize="0"/>
          <p:nvPr/>
        </p:nvPicPr>
        <p:blipFill rotWithShape="1">
          <a:blip r:embed="rId3" cstate="print">
            <a:alphaModFix/>
            <a:extLst>
              <a:ext uri="{28A0092B-C50C-407E-A947-70E740481C1C}">
                <a14:useLocalDpi xmlns:a14="http://schemas.microsoft.com/office/drawing/2010/main" val="0"/>
              </a:ext>
            </a:extLst>
          </a:blip>
          <a:srcRect/>
          <a:stretch/>
        </p:blipFill>
        <p:spPr>
          <a:xfrm>
            <a:off x="0" y="0"/>
            <a:ext cx="9143990" cy="5143494"/>
          </a:xfrm>
          <a:prstGeom prst="rect">
            <a:avLst/>
          </a:prstGeom>
          <a:noFill/>
          <a:ln>
            <a:noFill/>
          </a:ln>
        </p:spPr>
      </p:pic>
      <p:sp>
        <p:nvSpPr>
          <p:cNvPr id="1540" name="Google Shape;1540;p297"/>
          <p:cNvSpPr/>
          <p:nvPr/>
        </p:nvSpPr>
        <p:spPr>
          <a:xfrm>
            <a:off x="1893911" y="1825943"/>
            <a:ext cx="5027524" cy="1212468"/>
          </a:xfrm>
          <a:prstGeom prst="roundRect">
            <a:avLst>
              <a:gd name="adj" fmla="val 16667"/>
            </a:avLst>
          </a:prstGeom>
          <a:noFill/>
          <a:ln w="254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41" name="Google Shape;1541;p297"/>
          <p:cNvSpPr/>
          <p:nvPr/>
        </p:nvSpPr>
        <p:spPr>
          <a:xfrm>
            <a:off x="2222565" y="2127950"/>
            <a:ext cx="5027524" cy="1212468"/>
          </a:xfrm>
          <a:prstGeom prst="roundRect">
            <a:avLst>
              <a:gd name="adj" fmla="val 16667"/>
            </a:avLst>
          </a:prstGeom>
          <a:no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42" name="Google Shape;1542;p297"/>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43" name="Google Shape;1543;p297"/>
          <p:cNvGrpSpPr/>
          <p:nvPr/>
        </p:nvGrpSpPr>
        <p:grpSpPr>
          <a:xfrm>
            <a:off x="1985011" y="1602036"/>
            <a:ext cx="502919" cy="45719"/>
            <a:chOff x="1985011" y="1602036"/>
            <a:chExt cx="502919" cy="45719"/>
          </a:xfrm>
        </p:grpSpPr>
        <p:sp>
          <p:nvSpPr>
            <p:cNvPr id="1544" name="Google Shape;1544;p297"/>
            <p:cNvSpPr/>
            <p:nvPr/>
          </p:nvSpPr>
          <p:spPr>
            <a:xfrm>
              <a:off x="19850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45" name="Google Shape;1545;p297"/>
            <p:cNvSpPr/>
            <p:nvPr/>
          </p:nvSpPr>
          <p:spPr>
            <a:xfrm>
              <a:off x="21374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46" name="Google Shape;1546;p297"/>
            <p:cNvSpPr/>
            <p:nvPr/>
          </p:nvSpPr>
          <p:spPr>
            <a:xfrm>
              <a:off x="22898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47" name="Google Shape;1547;p297"/>
            <p:cNvSpPr/>
            <p:nvPr/>
          </p:nvSpPr>
          <p:spPr>
            <a:xfrm>
              <a:off x="24422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548" name="Google Shape;1548;p297"/>
          <p:cNvGrpSpPr/>
          <p:nvPr/>
        </p:nvGrpSpPr>
        <p:grpSpPr>
          <a:xfrm>
            <a:off x="6656071" y="3518606"/>
            <a:ext cx="502919" cy="45719"/>
            <a:chOff x="6656071" y="3518606"/>
            <a:chExt cx="502919" cy="45719"/>
          </a:xfrm>
        </p:grpSpPr>
        <p:sp>
          <p:nvSpPr>
            <p:cNvPr id="1549" name="Google Shape;1549;p297"/>
            <p:cNvSpPr/>
            <p:nvPr/>
          </p:nvSpPr>
          <p:spPr>
            <a:xfrm>
              <a:off x="66560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0" name="Google Shape;1550;p297"/>
            <p:cNvSpPr/>
            <p:nvPr/>
          </p:nvSpPr>
          <p:spPr>
            <a:xfrm>
              <a:off x="68084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1" name="Google Shape;1551;p297"/>
            <p:cNvSpPr/>
            <p:nvPr/>
          </p:nvSpPr>
          <p:spPr>
            <a:xfrm>
              <a:off x="69608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2" name="Google Shape;1552;p297"/>
            <p:cNvSpPr/>
            <p:nvPr/>
          </p:nvSpPr>
          <p:spPr>
            <a:xfrm>
              <a:off x="71132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553" name="Google Shape;1553;p297"/>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Caption">
  <p:cSld name="1_Caption 48">
    <p:spTree>
      <p:nvGrpSpPr>
        <p:cNvPr id="1" name="Shape 1554"/>
        <p:cNvGrpSpPr/>
        <p:nvPr/>
      </p:nvGrpSpPr>
      <p:grpSpPr>
        <a:xfrm>
          <a:off x="0" y="0"/>
          <a:ext cx="0" cy="0"/>
          <a:chOff x="0" y="0"/>
          <a:chExt cx="0" cy="0"/>
        </a:xfrm>
      </p:grpSpPr>
      <p:grpSp>
        <p:nvGrpSpPr>
          <p:cNvPr id="1555" name="Google Shape;1555;p298"/>
          <p:cNvGrpSpPr/>
          <p:nvPr/>
        </p:nvGrpSpPr>
        <p:grpSpPr>
          <a:xfrm>
            <a:off x="444" y="0"/>
            <a:ext cx="9143556" cy="5143500"/>
            <a:chOff x="444" y="317809"/>
            <a:chExt cx="9143556" cy="5143500"/>
          </a:xfrm>
        </p:grpSpPr>
        <p:pic>
          <p:nvPicPr>
            <p:cNvPr id="1556" name="Google Shape;1556;p298" descr="Surface chart&#10;&#10;Description automatically generated with low confidence"/>
            <p:cNvPicPr preferRelativeResize="0"/>
            <p:nvPr/>
          </p:nvPicPr>
          <p:blipFill rotWithShape="1">
            <a:blip r:embed="rId2" cstate="print">
              <a:alphaModFix amt="50000"/>
              <a:extLst>
                <a:ext uri="{28A0092B-C50C-407E-A947-70E740481C1C}">
                  <a14:useLocalDpi xmlns:a14="http://schemas.microsoft.com/office/drawing/2010/main" val="0"/>
                </a:ext>
              </a:extLst>
            </a:blip>
            <a:srcRect/>
            <a:stretch/>
          </p:blipFill>
          <p:spPr>
            <a:xfrm>
              <a:off x="444" y="317809"/>
              <a:ext cx="9143111" cy="5143500"/>
            </a:xfrm>
            <a:prstGeom prst="rect">
              <a:avLst/>
            </a:prstGeom>
            <a:noFill/>
            <a:ln>
              <a:noFill/>
            </a:ln>
          </p:spPr>
        </p:pic>
        <p:pic>
          <p:nvPicPr>
            <p:cNvPr id="1557" name="Google Shape;1557;p298" descr="Surface chart&#10;&#10;Description automatically generated with low confidence"/>
            <p:cNvPicPr preferRelativeResize="0"/>
            <p:nvPr/>
          </p:nvPicPr>
          <p:blipFill rotWithShape="1">
            <a:blip r:embed="rId2" cstate="print">
              <a:alphaModFix amt="50000"/>
              <a:extLst>
                <a:ext uri="{28A0092B-C50C-407E-A947-70E740481C1C}">
                  <a14:useLocalDpi xmlns:a14="http://schemas.microsoft.com/office/drawing/2010/main" val="0"/>
                </a:ext>
              </a:extLst>
            </a:blip>
            <a:srcRect/>
            <a:stretch/>
          </p:blipFill>
          <p:spPr>
            <a:xfrm>
              <a:off x="889" y="317809"/>
              <a:ext cx="9143111" cy="5143500"/>
            </a:xfrm>
            <a:prstGeom prst="rect">
              <a:avLst/>
            </a:prstGeom>
            <a:noFill/>
            <a:ln>
              <a:noFill/>
            </a:ln>
          </p:spPr>
        </p:pic>
      </p:grpSp>
      <p:pic>
        <p:nvPicPr>
          <p:cNvPr id="1558" name="Google Shape;1558;p298" descr="Shape&#10;&#10;Description automatically generated with low confidence"/>
          <p:cNvPicPr preferRelativeResize="0"/>
          <p:nvPr/>
        </p:nvPicPr>
        <p:blipFill rotWithShape="1">
          <a:blip r:embed="rId3" cstate="print">
            <a:alphaModFix/>
            <a:extLst>
              <a:ext uri="{28A0092B-C50C-407E-A947-70E740481C1C}">
                <a14:useLocalDpi xmlns:a14="http://schemas.microsoft.com/office/drawing/2010/main" val="0"/>
              </a:ext>
            </a:extLst>
          </a:blip>
          <a:srcRect/>
          <a:stretch/>
        </p:blipFill>
        <p:spPr>
          <a:xfrm>
            <a:off x="0" y="0"/>
            <a:ext cx="9143990" cy="5143494"/>
          </a:xfrm>
          <a:prstGeom prst="rect">
            <a:avLst/>
          </a:prstGeom>
          <a:noFill/>
          <a:ln>
            <a:noFill/>
          </a:ln>
        </p:spPr>
      </p:pic>
      <p:sp>
        <p:nvSpPr>
          <p:cNvPr id="1559" name="Google Shape;1559;p298"/>
          <p:cNvSpPr/>
          <p:nvPr/>
        </p:nvSpPr>
        <p:spPr>
          <a:xfrm>
            <a:off x="1893911" y="1825943"/>
            <a:ext cx="5027524" cy="1212468"/>
          </a:xfrm>
          <a:prstGeom prst="roundRect">
            <a:avLst>
              <a:gd name="adj" fmla="val 16667"/>
            </a:avLst>
          </a:prstGeom>
          <a:noFill/>
          <a:ln w="25400" cap="flat" cmpd="sng">
            <a:solidFill>
              <a:srgbClr val="7F6EB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0" name="Google Shape;1560;p298"/>
          <p:cNvSpPr/>
          <p:nvPr/>
        </p:nvSpPr>
        <p:spPr>
          <a:xfrm>
            <a:off x="2222565" y="2127950"/>
            <a:ext cx="5027524" cy="1212468"/>
          </a:xfrm>
          <a:prstGeom prst="roundRect">
            <a:avLst>
              <a:gd name="adj" fmla="val 16667"/>
            </a:avLst>
          </a:prstGeom>
          <a:noFill/>
          <a:ln w="25400" cap="flat" cmpd="sng">
            <a:solidFill>
              <a:srgbClr val="50AFE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1" name="Google Shape;1561;p298"/>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62" name="Google Shape;1562;p298"/>
          <p:cNvGrpSpPr/>
          <p:nvPr/>
        </p:nvGrpSpPr>
        <p:grpSpPr>
          <a:xfrm>
            <a:off x="1985011" y="1602036"/>
            <a:ext cx="502919" cy="45719"/>
            <a:chOff x="1985011" y="1602036"/>
            <a:chExt cx="502919" cy="45719"/>
          </a:xfrm>
        </p:grpSpPr>
        <p:sp>
          <p:nvSpPr>
            <p:cNvPr id="1563" name="Google Shape;1563;p298"/>
            <p:cNvSpPr/>
            <p:nvPr/>
          </p:nvSpPr>
          <p:spPr>
            <a:xfrm>
              <a:off x="19850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4" name="Google Shape;1564;p298"/>
            <p:cNvSpPr/>
            <p:nvPr/>
          </p:nvSpPr>
          <p:spPr>
            <a:xfrm>
              <a:off x="21374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5" name="Google Shape;1565;p298"/>
            <p:cNvSpPr/>
            <p:nvPr/>
          </p:nvSpPr>
          <p:spPr>
            <a:xfrm>
              <a:off x="22898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6" name="Google Shape;1566;p298"/>
            <p:cNvSpPr/>
            <p:nvPr/>
          </p:nvSpPr>
          <p:spPr>
            <a:xfrm>
              <a:off x="24422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567" name="Google Shape;1567;p298"/>
          <p:cNvGrpSpPr/>
          <p:nvPr/>
        </p:nvGrpSpPr>
        <p:grpSpPr>
          <a:xfrm>
            <a:off x="6656071" y="3518606"/>
            <a:ext cx="502919" cy="45719"/>
            <a:chOff x="6656071" y="3518606"/>
            <a:chExt cx="502919" cy="45719"/>
          </a:xfrm>
        </p:grpSpPr>
        <p:sp>
          <p:nvSpPr>
            <p:cNvPr id="1568" name="Google Shape;1568;p298"/>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9" name="Google Shape;1569;p298"/>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0" name="Google Shape;1570;p298"/>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1" name="Google Shape;1571;p298"/>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572" name="Google Shape;1572;p298"/>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Caption">
  <p:cSld name="1_Caption 49">
    <p:spTree>
      <p:nvGrpSpPr>
        <p:cNvPr id="1" name="Shape 1573"/>
        <p:cNvGrpSpPr/>
        <p:nvPr/>
      </p:nvGrpSpPr>
      <p:grpSpPr>
        <a:xfrm>
          <a:off x="0" y="0"/>
          <a:ext cx="0" cy="0"/>
          <a:chOff x="0" y="0"/>
          <a:chExt cx="0" cy="0"/>
        </a:xfrm>
      </p:grpSpPr>
      <p:grpSp>
        <p:nvGrpSpPr>
          <p:cNvPr id="1574" name="Google Shape;1574;p299"/>
          <p:cNvGrpSpPr/>
          <p:nvPr/>
        </p:nvGrpSpPr>
        <p:grpSpPr>
          <a:xfrm>
            <a:off x="444" y="0"/>
            <a:ext cx="9143556" cy="5143500"/>
            <a:chOff x="444" y="317809"/>
            <a:chExt cx="9143556" cy="5143500"/>
          </a:xfrm>
        </p:grpSpPr>
        <p:pic>
          <p:nvPicPr>
            <p:cNvPr id="1575" name="Google Shape;1575;p299" descr="Surface chart&#10;&#10;Description automatically generated with low confidence"/>
            <p:cNvPicPr preferRelativeResize="0"/>
            <p:nvPr/>
          </p:nvPicPr>
          <p:blipFill rotWithShape="1">
            <a:blip r:embed="rId2" cstate="print">
              <a:alphaModFix amt="50000"/>
              <a:extLst>
                <a:ext uri="{28A0092B-C50C-407E-A947-70E740481C1C}">
                  <a14:useLocalDpi xmlns:a14="http://schemas.microsoft.com/office/drawing/2010/main" val="0"/>
                </a:ext>
              </a:extLst>
            </a:blip>
            <a:srcRect/>
            <a:stretch/>
          </p:blipFill>
          <p:spPr>
            <a:xfrm>
              <a:off x="444" y="317809"/>
              <a:ext cx="9143111" cy="5143500"/>
            </a:xfrm>
            <a:prstGeom prst="rect">
              <a:avLst/>
            </a:prstGeom>
            <a:noFill/>
            <a:ln>
              <a:noFill/>
            </a:ln>
          </p:spPr>
        </p:pic>
        <p:pic>
          <p:nvPicPr>
            <p:cNvPr id="1576" name="Google Shape;1576;p299" descr="Surface chart&#10;&#10;Description automatically generated with low confidence"/>
            <p:cNvPicPr preferRelativeResize="0"/>
            <p:nvPr/>
          </p:nvPicPr>
          <p:blipFill rotWithShape="1">
            <a:blip r:embed="rId2" cstate="print">
              <a:alphaModFix amt="50000"/>
              <a:extLst>
                <a:ext uri="{28A0092B-C50C-407E-A947-70E740481C1C}">
                  <a14:useLocalDpi xmlns:a14="http://schemas.microsoft.com/office/drawing/2010/main" val="0"/>
                </a:ext>
              </a:extLst>
            </a:blip>
            <a:srcRect/>
            <a:stretch/>
          </p:blipFill>
          <p:spPr>
            <a:xfrm>
              <a:off x="889" y="317809"/>
              <a:ext cx="9143111" cy="5143500"/>
            </a:xfrm>
            <a:prstGeom prst="rect">
              <a:avLst/>
            </a:prstGeom>
            <a:noFill/>
            <a:ln>
              <a:noFill/>
            </a:ln>
          </p:spPr>
        </p:pic>
      </p:grpSp>
      <p:pic>
        <p:nvPicPr>
          <p:cNvPr id="1577" name="Google Shape;1577;p299" descr="Shape&#10;&#10;Description automatically generated with low confidence"/>
          <p:cNvPicPr preferRelativeResize="0"/>
          <p:nvPr/>
        </p:nvPicPr>
        <p:blipFill rotWithShape="1">
          <a:blip r:embed="rId3" cstate="print">
            <a:alphaModFix/>
            <a:extLst>
              <a:ext uri="{28A0092B-C50C-407E-A947-70E740481C1C}">
                <a14:useLocalDpi xmlns:a14="http://schemas.microsoft.com/office/drawing/2010/main" val="0"/>
              </a:ext>
            </a:extLst>
          </a:blip>
          <a:srcRect/>
          <a:stretch/>
        </p:blipFill>
        <p:spPr>
          <a:xfrm>
            <a:off x="0" y="0"/>
            <a:ext cx="9143990" cy="5143494"/>
          </a:xfrm>
          <a:prstGeom prst="rect">
            <a:avLst/>
          </a:prstGeom>
          <a:noFill/>
          <a:ln>
            <a:noFill/>
          </a:ln>
        </p:spPr>
      </p:pic>
      <p:sp>
        <p:nvSpPr>
          <p:cNvPr id="1578" name="Google Shape;1578;p299"/>
          <p:cNvSpPr/>
          <p:nvPr/>
        </p:nvSpPr>
        <p:spPr>
          <a:xfrm>
            <a:off x="1893911" y="1825943"/>
            <a:ext cx="5027524" cy="1212468"/>
          </a:xfrm>
          <a:prstGeom prst="roundRect">
            <a:avLst>
              <a:gd name="adj" fmla="val 16667"/>
            </a:avLst>
          </a:prstGeom>
          <a:noFill/>
          <a:ln w="25400" cap="flat" cmpd="sng">
            <a:solidFill>
              <a:srgbClr val="D0607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9" name="Google Shape;1579;p299"/>
          <p:cNvSpPr/>
          <p:nvPr/>
        </p:nvSpPr>
        <p:spPr>
          <a:xfrm>
            <a:off x="2222565" y="2127950"/>
            <a:ext cx="5027524" cy="1212468"/>
          </a:xfrm>
          <a:prstGeom prst="roundRect">
            <a:avLst>
              <a:gd name="adj" fmla="val 16667"/>
            </a:avLst>
          </a:prstGeom>
          <a:noFill/>
          <a:ln w="25400" cap="flat" cmpd="sng">
            <a:solidFill>
              <a:srgbClr val="8AC8E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0" name="Google Shape;1580;p299"/>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81" name="Google Shape;1581;p299"/>
          <p:cNvGrpSpPr/>
          <p:nvPr/>
        </p:nvGrpSpPr>
        <p:grpSpPr>
          <a:xfrm>
            <a:off x="1985011" y="1602036"/>
            <a:ext cx="502919" cy="45719"/>
            <a:chOff x="1985011" y="1602036"/>
            <a:chExt cx="502919" cy="45719"/>
          </a:xfrm>
        </p:grpSpPr>
        <p:sp>
          <p:nvSpPr>
            <p:cNvPr id="1582" name="Google Shape;1582;p299"/>
            <p:cNvSpPr/>
            <p:nvPr/>
          </p:nvSpPr>
          <p:spPr>
            <a:xfrm>
              <a:off x="19850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3" name="Google Shape;1583;p299"/>
            <p:cNvSpPr/>
            <p:nvPr/>
          </p:nvSpPr>
          <p:spPr>
            <a:xfrm>
              <a:off x="21374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4" name="Google Shape;1584;p299"/>
            <p:cNvSpPr/>
            <p:nvPr/>
          </p:nvSpPr>
          <p:spPr>
            <a:xfrm>
              <a:off x="22898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5" name="Google Shape;1585;p299"/>
            <p:cNvSpPr/>
            <p:nvPr/>
          </p:nvSpPr>
          <p:spPr>
            <a:xfrm>
              <a:off x="24422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586" name="Google Shape;1586;p299"/>
          <p:cNvGrpSpPr/>
          <p:nvPr/>
        </p:nvGrpSpPr>
        <p:grpSpPr>
          <a:xfrm>
            <a:off x="6656071" y="3518606"/>
            <a:ext cx="502919" cy="45719"/>
            <a:chOff x="6656071" y="3518606"/>
            <a:chExt cx="502919" cy="45719"/>
          </a:xfrm>
        </p:grpSpPr>
        <p:sp>
          <p:nvSpPr>
            <p:cNvPr id="1587" name="Google Shape;1587;p299"/>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8" name="Google Shape;1588;p299"/>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9" name="Google Shape;1589;p299"/>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0" name="Google Shape;1590;p299"/>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591" name="Google Shape;1591;p299"/>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Caption">
  <p:cSld name="1_Caption Dqr8bN/Fa0Y=">
    <p:spTree>
      <p:nvGrpSpPr>
        <p:cNvPr id="1" name="Shape 1592"/>
        <p:cNvGrpSpPr/>
        <p:nvPr/>
      </p:nvGrpSpPr>
      <p:grpSpPr>
        <a:xfrm>
          <a:off x="0" y="0"/>
          <a:ext cx="0" cy="0"/>
          <a:chOff x="0" y="0"/>
          <a:chExt cx="0" cy="0"/>
        </a:xfrm>
      </p:grpSpPr>
      <p:sp>
        <p:nvSpPr>
          <p:cNvPr id="1593" name="Google Shape;1593;p300"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94" name="Google Shape;1594;p300"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0" y="0"/>
            <a:ext cx="9143990" cy="5143494"/>
          </a:xfrm>
          <a:prstGeom prst="rect">
            <a:avLst/>
          </a:prstGeom>
          <a:noFill/>
          <a:ln>
            <a:noFill/>
          </a:ln>
        </p:spPr>
      </p:pic>
      <p:sp>
        <p:nvSpPr>
          <p:cNvPr id="1595" name="Google Shape;1595;p300"/>
          <p:cNvSpPr/>
          <p:nvPr/>
        </p:nvSpPr>
        <p:spPr>
          <a:xfrm>
            <a:off x="1736279" y="1782808"/>
            <a:ext cx="1577884" cy="157788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400"/>
              <a:buFont typeface="Arial"/>
              <a:buNone/>
            </a:pPr>
            <a:r>
              <a:rPr lang="en-US" sz="5400" b="1" i="0" u="none" strike="noStrike" cap="none">
                <a:solidFill>
                  <a:schemeClr val="lt1"/>
                </a:solidFill>
                <a:latin typeface="Public Sans"/>
                <a:ea typeface="Public Sans"/>
                <a:cs typeface="Public Sans"/>
                <a:sym typeface="Public Sans"/>
              </a:rPr>
              <a:t>?</a:t>
            </a:r>
            <a:endParaRPr sz="1400" b="0" i="0" u="none" strike="noStrike" cap="none">
              <a:solidFill>
                <a:srgbClr val="000000"/>
              </a:solidFill>
              <a:latin typeface="Arial"/>
              <a:ea typeface="Arial"/>
              <a:cs typeface="Arial"/>
              <a:sym typeface="Arial"/>
            </a:endParaRPr>
          </a:p>
        </p:txBody>
      </p:sp>
      <p:sp>
        <p:nvSpPr>
          <p:cNvPr id="1596" name="Google Shape;1596;p300"/>
          <p:cNvSpPr txBox="1">
            <a:spLocks noGrp="1"/>
          </p:cNvSpPr>
          <p:nvPr>
            <p:ph type="body" idx="1"/>
          </p:nvPr>
        </p:nvSpPr>
        <p:spPr>
          <a:xfrm>
            <a:off x="3470049" y="1800874"/>
            <a:ext cx="3789638" cy="616505"/>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597" name="Google Shape;1597;p300"/>
          <p:cNvSpPr txBox="1">
            <a:spLocks noGrp="1"/>
          </p:cNvSpPr>
          <p:nvPr>
            <p:ph type="body" idx="2"/>
          </p:nvPr>
        </p:nvSpPr>
        <p:spPr>
          <a:xfrm>
            <a:off x="3470049" y="2287467"/>
            <a:ext cx="3789638" cy="1091291"/>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Caption">
  <p:cSld name="1_Caption b/tRW8R9teg=">
    <p:spTree>
      <p:nvGrpSpPr>
        <p:cNvPr id="1" name="Shape 1598"/>
        <p:cNvGrpSpPr/>
        <p:nvPr/>
      </p:nvGrpSpPr>
      <p:grpSpPr>
        <a:xfrm>
          <a:off x="0" y="0"/>
          <a:ext cx="0" cy="0"/>
          <a:chOff x="0" y="0"/>
          <a:chExt cx="0" cy="0"/>
        </a:xfrm>
      </p:grpSpPr>
      <p:sp>
        <p:nvSpPr>
          <p:cNvPr id="1599" name="Google Shape;1599;p301"/>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00" name="Google Shape;1600;p301"/>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01" name="Google Shape;1601;p301"/>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0" y="1166968"/>
            <a:ext cx="4113765" cy="3976529"/>
          </a:xfrm>
          <a:prstGeom prst="rect">
            <a:avLst/>
          </a:prstGeom>
          <a:noFill/>
          <a:ln>
            <a:noFill/>
          </a:ln>
        </p:spPr>
      </p:pic>
      <p:pic>
        <p:nvPicPr>
          <p:cNvPr id="1602" name="Google Shape;1602;p301" descr="Shape&#10;&#10;Description automatically generated with low confidence"/>
          <p:cNvPicPr preferRelativeResize="0"/>
          <p:nvPr/>
        </p:nvPicPr>
        <p:blipFill rotWithShape="1">
          <a:blip r:embed="rId3" cstate="print">
            <a:alphaModFix/>
            <a:extLst>
              <a:ext uri="{28A0092B-C50C-407E-A947-70E740481C1C}">
                <a14:useLocalDpi xmlns:a14="http://schemas.microsoft.com/office/drawing/2010/main" val="0"/>
              </a:ext>
            </a:extLst>
          </a:blip>
          <a:srcRect/>
          <a:stretch/>
        </p:blipFill>
        <p:spPr>
          <a:xfrm>
            <a:off x="0" y="0"/>
            <a:ext cx="9143990" cy="5143494"/>
          </a:xfrm>
          <a:prstGeom prst="rect">
            <a:avLst/>
          </a:prstGeom>
          <a:noFill/>
          <a:ln>
            <a:noFill/>
          </a:ln>
        </p:spPr>
      </p:pic>
      <p:grpSp>
        <p:nvGrpSpPr>
          <p:cNvPr id="1603" name="Google Shape;1603;p301"/>
          <p:cNvGrpSpPr/>
          <p:nvPr/>
        </p:nvGrpSpPr>
        <p:grpSpPr>
          <a:xfrm>
            <a:off x="724005" y="301093"/>
            <a:ext cx="2665754" cy="542340"/>
            <a:chOff x="5567543" y="349969"/>
            <a:chExt cx="2665754" cy="542340"/>
          </a:xfrm>
        </p:grpSpPr>
        <p:sp>
          <p:nvSpPr>
            <p:cNvPr id="1604" name="Google Shape;1604;p301"/>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2800" b="1" i="0" u="none" strike="noStrike" cap="none">
                  <a:solidFill>
                    <a:schemeClr val="lt1"/>
                  </a:solidFill>
                  <a:latin typeface="Public Sans"/>
                  <a:ea typeface="Public Sans"/>
                  <a:cs typeface="Public Sans"/>
                  <a:sym typeface="Public Sans"/>
                </a:rPr>
                <a:t>Think</a:t>
              </a:r>
              <a:endParaRPr sz="1400" b="0" i="0" u="none" strike="noStrike" cap="none">
                <a:solidFill>
                  <a:srgbClr val="000000"/>
                </a:solidFill>
                <a:latin typeface="Arial"/>
                <a:ea typeface="Arial"/>
                <a:cs typeface="Arial"/>
                <a:sym typeface="Arial"/>
              </a:endParaRPr>
            </a:p>
          </p:txBody>
        </p:sp>
        <p:cxnSp>
          <p:nvCxnSpPr>
            <p:cNvPr id="1605" name="Google Shape;1605;p301"/>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1606" name="Google Shape;1606;p301"/>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Caption">
  <p:cSld name="1_Caption P9PaqNllEhs=">
    <p:spTree>
      <p:nvGrpSpPr>
        <p:cNvPr id="1" name="Shape 1607"/>
        <p:cNvGrpSpPr/>
        <p:nvPr/>
      </p:nvGrpSpPr>
      <p:grpSpPr>
        <a:xfrm>
          <a:off x="0" y="0"/>
          <a:ext cx="0" cy="0"/>
          <a:chOff x="0" y="0"/>
          <a:chExt cx="0" cy="0"/>
        </a:xfrm>
      </p:grpSpPr>
      <p:sp>
        <p:nvSpPr>
          <p:cNvPr id="1608" name="Google Shape;1608;p302"/>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09" name="Google Shape;1609;p302"/>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10" name="Google Shape;1610;p302"/>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0" y="1166968"/>
            <a:ext cx="4113765" cy="3976529"/>
          </a:xfrm>
          <a:prstGeom prst="rect">
            <a:avLst/>
          </a:prstGeom>
          <a:noFill/>
          <a:ln>
            <a:noFill/>
          </a:ln>
        </p:spPr>
      </p:pic>
      <p:sp>
        <p:nvSpPr>
          <p:cNvPr id="1611" name="Google Shape;1611;p302"/>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12" name="Google Shape;1612;p302"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13" name="Google Shape;1613;p302"/>
          <p:cNvGrpSpPr/>
          <p:nvPr/>
        </p:nvGrpSpPr>
        <p:grpSpPr>
          <a:xfrm>
            <a:off x="724005" y="301093"/>
            <a:ext cx="2665754" cy="542340"/>
            <a:chOff x="5567543" y="349969"/>
            <a:chExt cx="2665754" cy="542340"/>
          </a:xfrm>
        </p:grpSpPr>
        <p:sp>
          <p:nvSpPr>
            <p:cNvPr id="1614" name="Google Shape;1614;p302"/>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2800" b="1" i="0" u="none" strike="noStrike" cap="none">
                  <a:solidFill>
                    <a:schemeClr val="lt1"/>
                  </a:solidFill>
                  <a:latin typeface="Public Sans"/>
                  <a:ea typeface="Public Sans"/>
                  <a:cs typeface="Public Sans"/>
                  <a:sym typeface="Public Sans"/>
                </a:rPr>
                <a:t>Think</a:t>
              </a:r>
              <a:endParaRPr sz="1400" b="0" i="0" u="none" strike="noStrike" cap="none">
                <a:solidFill>
                  <a:srgbClr val="000000"/>
                </a:solidFill>
                <a:latin typeface="Arial"/>
                <a:ea typeface="Arial"/>
                <a:cs typeface="Arial"/>
                <a:sym typeface="Arial"/>
              </a:endParaRPr>
            </a:p>
          </p:txBody>
        </p:sp>
        <p:cxnSp>
          <p:nvCxnSpPr>
            <p:cNvPr id="1615" name="Google Shape;1615;p302"/>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1616" name="Google Shape;1616;p302"/>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Caption">
  <p:cSld name="1_Caption t4UbIAoRKqE=">
    <p:spTree>
      <p:nvGrpSpPr>
        <p:cNvPr id="1" name="Shape 1617"/>
        <p:cNvGrpSpPr/>
        <p:nvPr/>
      </p:nvGrpSpPr>
      <p:grpSpPr>
        <a:xfrm>
          <a:off x="0" y="0"/>
          <a:ext cx="0" cy="0"/>
          <a:chOff x="0" y="0"/>
          <a:chExt cx="0" cy="0"/>
        </a:xfrm>
      </p:grpSpPr>
      <p:sp>
        <p:nvSpPr>
          <p:cNvPr id="1618" name="Google Shape;1618;p303"/>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19" name="Google Shape;1619;p303"/>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20" name="Google Shape;1620;p303"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0" y="0"/>
            <a:ext cx="9143990" cy="5143494"/>
          </a:xfrm>
          <a:prstGeom prst="rect">
            <a:avLst/>
          </a:prstGeom>
          <a:noFill/>
          <a:ln>
            <a:noFill/>
          </a:ln>
        </p:spPr>
      </p:pic>
      <p:cxnSp>
        <p:nvCxnSpPr>
          <p:cNvPr id="1621" name="Google Shape;1621;p303"/>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22" name="Google Shape;1622;p303"/>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23" name="Google Shape;1623;p303"/>
          <p:cNvSpPr>
            <a:spLocks noGrp="1"/>
          </p:cNvSpPr>
          <p:nvPr>
            <p:ph type="pic" idx="2"/>
          </p:nvPr>
        </p:nvSpPr>
        <p:spPr>
          <a:xfrm>
            <a:off x="-1" y="1166963"/>
            <a:ext cx="4113765" cy="3976533"/>
          </a:xfrm>
          <a:prstGeom prst="rect">
            <a:avLst/>
          </a:prstGeom>
          <a:noFill/>
          <a:ln>
            <a:noFill/>
          </a:ln>
        </p:spPr>
      </p:sp>
      <p:sp>
        <p:nvSpPr>
          <p:cNvPr id="1624" name="Google Shape;1624;p303"/>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ontents 3">
    <p:spTree>
      <p:nvGrpSpPr>
        <p:cNvPr id="1" name="Shape 85"/>
        <p:cNvGrpSpPr/>
        <p:nvPr/>
      </p:nvGrpSpPr>
      <p:grpSpPr>
        <a:xfrm>
          <a:off x="0" y="0"/>
          <a:ext cx="0" cy="0"/>
          <a:chOff x="0" y="0"/>
          <a:chExt cx="0" cy="0"/>
        </a:xfrm>
      </p:grpSpPr>
      <p:pic>
        <p:nvPicPr>
          <p:cNvPr id="86" name="Google Shape;86;p222"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0" y="6"/>
            <a:ext cx="9143990" cy="5143494"/>
          </a:xfrm>
          <a:prstGeom prst="rect">
            <a:avLst/>
          </a:prstGeom>
          <a:noFill/>
          <a:ln>
            <a:noFill/>
          </a:ln>
        </p:spPr>
      </p:pic>
      <p:sp>
        <p:nvSpPr>
          <p:cNvPr id="87" name="Google Shape;87;p222"/>
          <p:cNvSpPr>
            <a:spLocks noGrp="1"/>
          </p:cNvSpPr>
          <p:nvPr>
            <p:ph type="pic" idx="2"/>
          </p:nvPr>
        </p:nvSpPr>
        <p:spPr>
          <a:xfrm>
            <a:off x="4983850" y="776920"/>
            <a:ext cx="4160150" cy="4050508"/>
          </a:xfrm>
          <a:prstGeom prst="rect">
            <a:avLst/>
          </a:prstGeom>
          <a:noFill/>
          <a:ln>
            <a:noFill/>
          </a:ln>
        </p:spPr>
      </p:sp>
      <p:sp>
        <p:nvSpPr>
          <p:cNvPr id="88" name="Google Shape;88;p222"/>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9" name="Google Shape;89;p22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 name="Google Shape;90;p22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Caption">
  <p:cSld name="1_Caption E2GzZ40GySk=">
    <p:spTree>
      <p:nvGrpSpPr>
        <p:cNvPr id="1" name="Shape 1625"/>
        <p:cNvGrpSpPr/>
        <p:nvPr/>
      </p:nvGrpSpPr>
      <p:grpSpPr>
        <a:xfrm>
          <a:off x="0" y="0"/>
          <a:ext cx="0" cy="0"/>
          <a:chOff x="0" y="0"/>
          <a:chExt cx="0" cy="0"/>
        </a:xfrm>
      </p:grpSpPr>
      <p:sp>
        <p:nvSpPr>
          <p:cNvPr id="1626" name="Google Shape;1626;p304"/>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27" name="Google Shape;1627;p304"/>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28" name="Google Shape;1628;p304"/>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29" name="Google Shape;1629;p304"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304"/>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31" name="Google Shape;1631;p304"/>
          <p:cNvSpPr>
            <a:spLocks noGrp="1"/>
          </p:cNvSpPr>
          <p:nvPr>
            <p:ph type="pic" idx="2"/>
          </p:nvPr>
        </p:nvSpPr>
        <p:spPr>
          <a:xfrm>
            <a:off x="-1" y="1166963"/>
            <a:ext cx="4113765" cy="3976533"/>
          </a:xfrm>
          <a:prstGeom prst="rect">
            <a:avLst/>
          </a:prstGeom>
          <a:noFill/>
          <a:ln>
            <a:noFill/>
          </a:ln>
        </p:spPr>
      </p:sp>
      <p:cxnSp>
        <p:nvCxnSpPr>
          <p:cNvPr id="1632" name="Google Shape;1632;p304"/>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33" name="Google Shape;1633;p304"/>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Caption">
  <p:cSld name="1_Caption ZgZiR0H3NR8=">
    <p:spTree>
      <p:nvGrpSpPr>
        <p:cNvPr id="1" name="Shape 1634"/>
        <p:cNvGrpSpPr/>
        <p:nvPr/>
      </p:nvGrpSpPr>
      <p:grpSpPr>
        <a:xfrm>
          <a:off x="0" y="0"/>
          <a:ext cx="0" cy="0"/>
          <a:chOff x="0" y="0"/>
          <a:chExt cx="0" cy="0"/>
        </a:xfrm>
      </p:grpSpPr>
      <p:sp>
        <p:nvSpPr>
          <p:cNvPr id="1635" name="Google Shape;1635;p305"/>
          <p:cNvSpPr/>
          <p:nvPr/>
        </p:nvSpPr>
        <p:spPr>
          <a:xfrm>
            <a:off x="0" y="0"/>
            <a:ext cx="9144000" cy="514349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36" name="Google Shape;1636;p30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305"/>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38" name="Google Shape;1638;p305"/>
          <p:cNvSpPr>
            <a:spLocks noGrp="1"/>
          </p:cNvSpPr>
          <p:nvPr>
            <p:ph type="pic" idx="2"/>
          </p:nvPr>
        </p:nvSpPr>
        <p:spPr>
          <a:xfrm>
            <a:off x="-1" y="1166963"/>
            <a:ext cx="4113765" cy="3976533"/>
          </a:xfrm>
          <a:prstGeom prst="rect">
            <a:avLst/>
          </a:prstGeom>
          <a:noFill/>
          <a:ln>
            <a:noFill/>
          </a:ln>
        </p:spPr>
      </p:sp>
      <p:cxnSp>
        <p:nvCxnSpPr>
          <p:cNvPr id="1639" name="Google Shape;1639;p305"/>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40" name="Google Shape;1640;p305"/>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Caption">
  <p:cSld name="1_Caption woEswYYMGQs=">
    <p:spTree>
      <p:nvGrpSpPr>
        <p:cNvPr id="1" name="Shape 1641"/>
        <p:cNvGrpSpPr/>
        <p:nvPr/>
      </p:nvGrpSpPr>
      <p:grpSpPr>
        <a:xfrm>
          <a:off x="0" y="0"/>
          <a:ext cx="0" cy="0"/>
          <a:chOff x="0" y="0"/>
          <a:chExt cx="0" cy="0"/>
        </a:xfrm>
      </p:grpSpPr>
      <p:sp>
        <p:nvSpPr>
          <p:cNvPr id="1642" name="Google Shape;1642;p306"/>
          <p:cNvSpPr/>
          <p:nvPr/>
        </p:nvSpPr>
        <p:spPr>
          <a:xfrm>
            <a:off x="0" y="0"/>
            <a:ext cx="9144000" cy="514349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43" name="Google Shape;1643;p306"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306"/>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45" name="Google Shape;1645;p306"/>
          <p:cNvSpPr>
            <a:spLocks noGrp="1"/>
          </p:cNvSpPr>
          <p:nvPr>
            <p:ph type="pic" idx="2"/>
          </p:nvPr>
        </p:nvSpPr>
        <p:spPr>
          <a:xfrm>
            <a:off x="-1" y="1166963"/>
            <a:ext cx="4113765" cy="3976533"/>
          </a:xfrm>
          <a:prstGeom prst="rect">
            <a:avLst/>
          </a:prstGeom>
          <a:noFill/>
          <a:ln>
            <a:noFill/>
          </a:ln>
        </p:spPr>
      </p:sp>
      <p:cxnSp>
        <p:nvCxnSpPr>
          <p:cNvPr id="1646" name="Google Shape;1646;p306"/>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47" name="Google Shape;1647;p306"/>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Caption">
  <p:cSld name="1_Caption /u2xnkFKbRI=">
    <p:spTree>
      <p:nvGrpSpPr>
        <p:cNvPr id="1" name="Shape 1648"/>
        <p:cNvGrpSpPr/>
        <p:nvPr/>
      </p:nvGrpSpPr>
      <p:grpSpPr>
        <a:xfrm>
          <a:off x="0" y="0"/>
          <a:ext cx="0" cy="0"/>
          <a:chOff x="0" y="0"/>
          <a:chExt cx="0" cy="0"/>
        </a:xfrm>
      </p:grpSpPr>
      <p:pic>
        <p:nvPicPr>
          <p:cNvPr id="1649" name="Google Shape;1649;p307"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0" y="0"/>
            <a:ext cx="9143990" cy="5143494"/>
          </a:xfrm>
          <a:prstGeom prst="rect">
            <a:avLst/>
          </a:prstGeom>
          <a:noFill/>
          <a:ln>
            <a:noFill/>
          </a:ln>
        </p:spPr>
      </p:pic>
      <p:sp>
        <p:nvSpPr>
          <p:cNvPr id="1650" name="Google Shape;1650;p307"/>
          <p:cNvSpPr/>
          <p:nvPr/>
        </p:nvSpPr>
        <p:spPr>
          <a:xfrm>
            <a:off x="-103694" y="1569006"/>
            <a:ext cx="4577142" cy="2005034"/>
          </a:xfrm>
          <a:prstGeom prst="rect">
            <a:avLst/>
          </a:prstGeom>
          <a:solidFill>
            <a:schemeClr val="dk2"/>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51" name="Google Shape;1651;p307"/>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52" name="Google Shape;1652;p307"/>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pic>
        <p:nvPicPr>
          <p:cNvPr id="1653" name="Google Shape;1653;p307"/>
          <p:cNvPicPr preferRelativeResize="0"/>
          <p:nvPr/>
        </p:nvPicPr>
        <p:blipFill rotWithShape="1">
          <a:blip r:embed="rId3" cstate="print">
            <a:alphaModFix/>
            <a:extLst>
              <a:ext uri="{28A0092B-C50C-407E-A947-70E740481C1C}">
                <a14:useLocalDpi xmlns:a14="http://schemas.microsoft.com/office/drawing/2010/main" val="0"/>
              </a:ext>
            </a:extLst>
          </a:blip>
          <a:srcRect/>
          <a:stretch/>
        </p:blipFill>
        <p:spPr>
          <a:xfrm flipH="1">
            <a:off x="4961317" y="472968"/>
            <a:ext cx="3982986" cy="4288221"/>
          </a:xfrm>
          <a:prstGeom prst="rect">
            <a:avLst/>
          </a:prstGeom>
          <a:noFill/>
          <a:ln>
            <a:noFill/>
          </a:ln>
        </p:spPr>
      </p:pic>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Caption">
  <p:cSld name="1_Caption UTK4Q5N5nFs=">
    <p:spTree>
      <p:nvGrpSpPr>
        <p:cNvPr id="1" name="Shape 1654"/>
        <p:cNvGrpSpPr/>
        <p:nvPr/>
      </p:nvGrpSpPr>
      <p:grpSpPr>
        <a:xfrm>
          <a:off x="0" y="0"/>
          <a:ext cx="0" cy="0"/>
          <a:chOff x="0" y="0"/>
          <a:chExt cx="0" cy="0"/>
        </a:xfrm>
      </p:grpSpPr>
      <p:pic>
        <p:nvPicPr>
          <p:cNvPr id="1655" name="Google Shape;1655;p308"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0" y="0"/>
            <a:ext cx="9143990" cy="5143494"/>
          </a:xfrm>
          <a:prstGeom prst="rect">
            <a:avLst/>
          </a:prstGeom>
          <a:noFill/>
          <a:ln>
            <a:noFill/>
          </a:ln>
        </p:spPr>
      </p:pic>
      <p:sp>
        <p:nvSpPr>
          <p:cNvPr id="1656" name="Google Shape;1656;p308"/>
          <p:cNvSpPr/>
          <p:nvPr/>
        </p:nvSpPr>
        <p:spPr>
          <a:xfrm>
            <a:off x="-103694" y="1569006"/>
            <a:ext cx="4577142" cy="2005034"/>
          </a:xfrm>
          <a:prstGeom prst="rect">
            <a:avLst/>
          </a:prstGeom>
          <a:solidFill>
            <a:schemeClr val="accent1"/>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57" name="Google Shape;1657;p308"/>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58" name="Google Shape;1658;p308"/>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pic>
        <p:nvPicPr>
          <p:cNvPr id="1659" name="Google Shape;1659;p308"/>
          <p:cNvPicPr preferRelativeResize="0"/>
          <p:nvPr/>
        </p:nvPicPr>
        <p:blipFill rotWithShape="1">
          <a:blip r:embed="rId3" cstate="print">
            <a:alphaModFix/>
            <a:extLst>
              <a:ext uri="{28A0092B-C50C-407E-A947-70E740481C1C}">
                <a14:useLocalDpi xmlns:a14="http://schemas.microsoft.com/office/drawing/2010/main" val="0"/>
              </a:ext>
            </a:extLst>
          </a:blip>
          <a:srcRect/>
          <a:stretch/>
        </p:blipFill>
        <p:spPr>
          <a:xfrm flipH="1">
            <a:off x="4961317" y="472968"/>
            <a:ext cx="3982986" cy="4288221"/>
          </a:xfrm>
          <a:prstGeom prst="rect">
            <a:avLst/>
          </a:prstGeom>
          <a:noFill/>
          <a:ln>
            <a:noFill/>
          </a:ln>
        </p:spPr>
      </p:pic>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Caption">
  <p:cSld name="1_Caption hRKRIDJzxFw=">
    <p:spTree>
      <p:nvGrpSpPr>
        <p:cNvPr id="1" name="Shape 1660"/>
        <p:cNvGrpSpPr/>
        <p:nvPr/>
      </p:nvGrpSpPr>
      <p:grpSpPr>
        <a:xfrm>
          <a:off x="0" y="0"/>
          <a:ext cx="0" cy="0"/>
          <a:chOff x="0" y="0"/>
          <a:chExt cx="0" cy="0"/>
        </a:xfrm>
      </p:grpSpPr>
      <p:sp>
        <p:nvSpPr>
          <p:cNvPr id="1661" name="Google Shape;1661;p309"/>
          <p:cNvSpPr/>
          <p:nvPr/>
        </p:nvSpPr>
        <p:spPr>
          <a:xfrm>
            <a:off x="-1" y="0"/>
            <a:ext cx="9143999"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62" name="Google Shape;1662;p309"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0" y="0"/>
            <a:ext cx="9143990" cy="5143494"/>
          </a:xfrm>
          <a:prstGeom prst="rect">
            <a:avLst/>
          </a:prstGeom>
          <a:noFill/>
          <a:ln>
            <a:noFill/>
          </a:ln>
        </p:spPr>
      </p:pic>
      <p:sp>
        <p:nvSpPr>
          <p:cNvPr id="1663" name="Google Shape;1663;p309"/>
          <p:cNvSpPr/>
          <p:nvPr/>
        </p:nvSpPr>
        <p:spPr>
          <a:xfrm>
            <a:off x="-355599" y="1812143"/>
            <a:ext cx="3271519" cy="1519214"/>
          </a:xfrm>
          <a:prstGeom prst="roundRect">
            <a:avLst>
              <a:gd name="adj" fmla="val 10916"/>
            </a:avLst>
          </a:prstGeom>
          <a:solidFill>
            <a:schemeClr val="lt1"/>
          </a:solidFill>
          <a:ln w="1905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64" name="Google Shape;1664;p309"/>
          <p:cNvSpPr/>
          <p:nvPr/>
        </p:nvSpPr>
        <p:spPr>
          <a:xfrm>
            <a:off x="0" y="2128758"/>
            <a:ext cx="168206" cy="88598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65" name="Google Shape;1665;p309"/>
          <p:cNvSpPr txBox="1">
            <a:spLocks noGrp="1"/>
          </p:cNvSpPr>
          <p:nvPr>
            <p:ph type="title"/>
          </p:nvPr>
        </p:nvSpPr>
        <p:spPr>
          <a:xfrm>
            <a:off x="375977" y="2159935"/>
            <a:ext cx="2143703" cy="82729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800" b="1" i="0" u="none" strike="noStrike" cap="none">
                <a:solidFill>
                  <a:schemeClr val="lt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66" name="Google Shape;1666;p309"/>
          <p:cNvSpPr>
            <a:spLocks noGrp="1"/>
          </p:cNvSpPr>
          <p:nvPr>
            <p:ph type="pic" idx="2"/>
          </p:nvPr>
        </p:nvSpPr>
        <p:spPr>
          <a:xfrm>
            <a:off x="4890673" y="538480"/>
            <a:ext cx="3958630" cy="4208780"/>
          </a:xfrm>
          <a:prstGeom prst="rect">
            <a:avLst/>
          </a:prstGeom>
          <a:noFill/>
          <a:ln>
            <a:noFill/>
          </a:ln>
        </p:spPr>
      </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Caption">
  <p:cSld name="board">
    <p:spTree>
      <p:nvGrpSpPr>
        <p:cNvPr id="1" name="Shape 1667"/>
        <p:cNvGrpSpPr/>
        <p:nvPr/>
      </p:nvGrpSpPr>
      <p:grpSpPr>
        <a:xfrm>
          <a:off x="0" y="0"/>
          <a:ext cx="0" cy="0"/>
          <a:chOff x="0" y="0"/>
          <a:chExt cx="0" cy="0"/>
        </a:xfrm>
      </p:grpSpPr>
      <p:pic>
        <p:nvPicPr>
          <p:cNvPr id="1668" name="Google Shape;1668;p310"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0" y="0"/>
            <a:ext cx="9143990" cy="5143494"/>
          </a:xfrm>
          <a:prstGeom prst="rect">
            <a:avLst/>
          </a:prstGeom>
          <a:noFill/>
          <a:ln>
            <a:noFill/>
          </a:ln>
        </p:spPr>
      </p:pic>
      <p:pic>
        <p:nvPicPr>
          <p:cNvPr id="1669" name="Google Shape;1669;p310"/>
          <p:cNvPicPr preferRelativeResize="0"/>
          <p:nvPr/>
        </p:nvPicPr>
        <p:blipFill rotWithShape="1">
          <a:blip r:embed="rId3" cstate="print">
            <a:alphaModFix/>
            <a:extLst>
              <a:ext uri="{28A0092B-C50C-407E-A947-70E740481C1C}">
                <a14:useLocalDpi xmlns:a14="http://schemas.microsoft.com/office/drawing/2010/main" val="0"/>
              </a:ext>
            </a:extLst>
          </a:blip>
          <a:srcRect/>
          <a:stretch/>
        </p:blipFill>
        <p:spPr>
          <a:xfrm>
            <a:off x="1035361" y="596414"/>
            <a:ext cx="7073279" cy="4097293"/>
          </a:xfrm>
          <a:prstGeom prst="rect">
            <a:avLst/>
          </a:prstGeom>
          <a:noFill/>
          <a:ln>
            <a:noFill/>
          </a:ln>
        </p:spPr>
      </p:pic>
      <p:sp>
        <p:nvSpPr>
          <p:cNvPr id="1670" name="Google Shape;1670;p310"/>
          <p:cNvSpPr txBox="1">
            <a:spLocks noGrp="1"/>
          </p:cNvSpPr>
          <p:nvPr>
            <p:ph type="body" idx="1"/>
          </p:nvPr>
        </p:nvSpPr>
        <p:spPr>
          <a:xfrm>
            <a:off x="2125659" y="1098087"/>
            <a:ext cx="4892682"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Caption">
  <p:cSld name="1_Caption lcJt8AR02Gc=">
    <p:spTree>
      <p:nvGrpSpPr>
        <p:cNvPr id="1" name="Shape 1671"/>
        <p:cNvGrpSpPr/>
        <p:nvPr/>
      </p:nvGrpSpPr>
      <p:grpSpPr>
        <a:xfrm>
          <a:off x="0" y="0"/>
          <a:ext cx="0" cy="0"/>
          <a:chOff x="0" y="0"/>
          <a:chExt cx="0" cy="0"/>
        </a:xfrm>
      </p:grpSpPr>
      <p:sp>
        <p:nvSpPr>
          <p:cNvPr id="1672" name="Google Shape;1672;p311"/>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pic>
        <p:nvPicPr>
          <p:cNvPr id="1673" name="Google Shape;1673;p311"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0" y="0"/>
            <a:ext cx="9144000" cy="5143500"/>
          </a:xfrm>
          <a:prstGeom prst="rect">
            <a:avLst/>
          </a:prstGeom>
          <a:noFill/>
          <a:ln>
            <a:noFill/>
          </a:ln>
        </p:spPr>
      </p:pic>
      <p:pic>
        <p:nvPicPr>
          <p:cNvPr id="1674" name="Google Shape;1674;p311" descr="Graphical user interface&#10;&#10;Description automatically generated with low confidence"/>
          <p:cNvPicPr preferRelativeResize="0"/>
          <p:nvPr/>
        </p:nvPicPr>
        <p:blipFill rotWithShape="1">
          <a:blip r:embed="rId3" cstate="print">
            <a:alphaModFix/>
            <a:extLst>
              <a:ext uri="{28A0092B-C50C-407E-A947-70E740481C1C}">
                <a14:useLocalDpi xmlns:a14="http://schemas.microsoft.com/office/drawing/2010/main" val="0"/>
              </a:ext>
            </a:extLst>
          </a:blip>
          <a:srcRect/>
          <a:stretch/>
        </p:blipFill>
        <p:spPr>
          <a:xfrm>
            <a:off x="652061" y="192491"/>
            <a:ext cx="7839878" cy="4758519"/>
          </a:xfrm>
          <a:prstGeom prst="rect">
            <a:avLst/>
          </a:prstGeom>
          <a:noFill/>
          <a:ln>
            <a:noFill/>
          </a:ln>
        </p:spPr>
      </p:pic>
      <p:sp>
        <p:nvSpPr>
          <p:cNvPr id="1675" name="Google Shape;1675;p311"/>
          <p:cNvSpPr txBox="1">
            <a:spLocks noGrp="1"/>
          </p:cNvSpPr>
          <p:nvPr>
            <p:ph type="body" idx="1"/>
          </p:nvPr>
        </p:nvSpPr>
        <p:spPr>
          <a:xfrm>
            <a:off x="3087599" y="1365640"/>
            <a:ext cx="2968803" cy="450056"/>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100"/>
              <a:buFont typeface="Arial"/>
              <a:buNone/>
              <a:defRPr sz="1600" b="1" i="1" u="none" strike="noStrike" cap="none">
                <a:solidFill>
                  <a:srgbClr val="BD8738"/>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676" name="Google Shape;1676;p311"/>
          <p:cNvCxnSpPr/>
          <p:nvPr/>
        </p:nvCxnSpPr>
        <p:spPr>
          <a:xfrm>
            <a:off x="4069889" y="1814037"/>
            <a:ext cx="987552" cy="0"/>
          </a:xfrm>
          <a:prstGeom prst="straightConnector1">
            <a:avLst/>
          </a:prstGeom>
          <a:noFill/>
          <a:ln w="19050" cap="flat" cmpd="sng">
            <a:solidFill>
              <a:srgbClr val="BD8738"/>
            </a:solidFill>
            <a:prstDash val="solid"/>
            <a:miter lim="800000"/>
            <a:headEnd type="none" w="sm" len="sm"/>
            <a:tailEnd type="none" w="sm" len="sm"/>
          </a:ln>
        </p:spPr>
      </p:cxnSp>
      <p:cxnSp>
        <p:nvCxnSpPr>
          <p:cNvPr id="1677" name="Google Shape;1677;p311"/>
          <p:cNvCxnSpPr/>
          <p:nvPr/>
        </p:nvCxnSpPr>
        <p:spPr>
          <a:xfrm>
            <a:off x="3996377"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678" name="Google Shape;1678;p311"/>
          <p:cNvCxnSpPr/>
          <p:nvPr/>
        </p:nvCxnSpPr>
        <p:spPr>
          <a:xfrm>
            <a:off x="4033133"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679" name="Google Shape;1679;p311"/>
          <p:cNvCxnSpPr/>
          <p:nvPr/>
        </p:nvCxnSpPr>
        <p:spPr>
          <a:xfrm>
            <a:off x="5075539"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680" name="Google Shape;1680;p311"/>
          <p:cNvCxnSpPr/>
          <p:nvPr/>
        </p:nvCxnSpPr>
        <p:spPr>
          <a:xfrm>
            <a:off x="5107533" y="1814037"/>
            <a:ext cx="18658" cy="0"/>
          </a:xfrm>
          <a:prstGeom prst="straightConnector1">
            <a:avLst/>
          </a:prstGeom>
          <a:noFill/>
          <a:ln w="19050" cap="flat" cmpd="sng">
            <a:solidFill>
              <a:srgbClr val="BD8738"/>
            </a:solidFill>
            <a:prstDash val="solid"/>
            <a:round/>
            <a:headEnd type="none" w="sm" len="sm"/>
            <a:tailEnd type="none" w="sm" len="sm"/>
          </a:ln>
        </p:spPr>
      </p:cxnSp>
      <p:sp>
        <p:nvSpPr>
          <p:cNvPr id="1681" name="Google Shape;1681;p311"/>
          <p:cNvSpPr txBox="1">
            <a:spLocks noGrp="1"/>
          </p:cNvSpPr>
          <p:nvPr>
            <p:ph type="body" idx="2"/>
          </p:nvPr>
        </p:nvSpPr>
        <p:spPr>
          <a:xfrm>
            <a:off x="2552700" y="2110157"/>
            <a:ext cx="4038600" cy="199191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Caption">
  <p:cSld name="1_Caption KuyCmyK/cOQ=">
    <p:spTree>
      <p:nvGrpSpPr>
        <p:cNvPr id="1" name="Shape 1682"/>
        <p:cNvGrpSpPr/>
        <p:nvPr/>
      </p:nvGrpSpPr>
      <p:grpSpPr>
        <a:xfrm>
          <a:off x="0" y="0"/>
          <a:ext cx="0" cy="0"/>
          <a:chOff x="0" y="0"/>
          <a:chExt cx="0" cy="0"/>
        </a:xfrm>
      </p:grpSpPr>
      <p:sp>
        <p:nvSpPr>
          <p:cNvPr id="1683" name="Google Shape;1683;p312"/>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684" name="Google Shape;1684;p312"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0" y="0"/>
            <a:ext cx="9144000" cy="5143500"/>
          </a:xfrm>
          <a:prstGeom prst="rect">
            <a:avLst/>
          </a:prstGeom>
          <a:noFill/>
          <a:ln>
            <a:noFill/>
          </a:ln>
        </p:spPr>
      </p:pic>
      <p:pic>
        <p:nvPicPr>
          <p:cNvPr id="1685" name="Google Shape;1685;p312" descr="A picture containing text, vector graphics, toy, doll&#10;&#10;Description automatically generated"/>
          <p:cNvPicPr preferRelativeResize="0"/>
          <p:nvPr/>
        </p:nvPicPr>
        <p:blipFill rotWithShape="1">
          <a:blip r:embed="rId3" cstate="print">
            <a:alphaModFix/>
            <a:extLst>
              <a:ext uri="{28A0092B-C50C-407E-A947-70E740481C1C}">
                <a14:useLocalDpi xmlns:a14="http://schemas.microsoft.com/office/drawing/2010/main" val="0"/>
              </a:ext>
            </a:extLst>
          </a:blip>
          <a:srcRect/>
          <a:stretch/>
        </p:blipFill>
        <p:spPr>
          <a:xfrm>
            <a:off x="1145672" y="987084"/>
            <a:ext cx="2215127" cy="3457594"/>
          </a:xfrm>
          <a:prstGeom prst="rect">
            <a:avLst/>
          </a:prstGeom>
          <a:noFill/>
          <a:ln>
            <a:noFill/>
          </a:ln>
        </p:spPr>
      </p:pic>
      <p:sp>
        <p:nvSpPr>
          <p:cNvPr id="1686" name="Google Shape;1686;p312"/>
          <p:cNvSpPr txBox="1">
            <a:spLocks noGrp="1"/>
          </p:cNvSpPr>
          <p:nvPr>
            <p:ph type="body" idx="1"/>
          </p:nvPr>
        </p:nvSpPr>
        <p:spPr>
          <a:xfrm>
            <a:off x="4164295" y="1656080"/>
            <a:ext cx="3865563" cy="183134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rgbClr val="22366A"/>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Caption">
  <p:cSld name="1_Caption srQTiEr6bSQ=">
    <p:spTree>
      <p:nvGrpSpPr>
        <p:cNvPr id="1" name="Shape 1687"/>
        <p:cNvGrpSpPr/>
        <p:nvPr/>
      </p:nvGrpSpPr>
      <p:grpSpPr>
        <a:xfrm>
          <a:off x="0" y="0"/>
          <a:ext cx="0" cy="0"/>
          <a:chOff x="0" y="0"/>
          <a:chExt cx="0" cy="0"/>
        </a:xfrm>
      </p:grpSpPr>
      <p:sp>
        <p:nvSpPr>
          <p:cNvPr id="1688" name="Google Shape;1688;p313"/>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689" name="Google Shape;1689;p313"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0" y="0"/>
            <a:ext cx="9144000" cy="5143500"/>
          </a:xfrm>
          <a:prstGeom prst="rect">
            <a:avLst/>
          </a:prstGeom>
          <a:noFill/>
          <a:ln>
            <a:noFill/>
          </a:ln>
        </p:spPr>
      </p:pic>
      <p:grpSp>
        <p:nvGrpSpPr>
          <p:cNvPr id="1690" name="Google Shape;1690;p313"/>
          <p:cNvGrpSpPr/>
          <p:nvPr/>
        </p:nvGrpSpPr>
        <p:grpSpPr>
          <a:xfrm>
            <a:off x="3907491" y="3547977"/>
            <a:ext cx="1329018" cy="71718"/>
            <a:chOff x="3907491" y="3547977"/>
            <a:chExt cx="1329018" cy="71718"/>
          </a:xfrm>
        </p:grpSpPr>
        <p:sp>
          <p:nvSpPr>
            <p:cNvPr id="1691" name="Google Shape;1691;p313"/>
            <p:cNvSpPr/>
            <p:nvPr/>
          </p:nvSpPr>
          <p:spPr>
            <a:xfrm>
              <a:off x="46059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2" name="Google Shape;1692;p313"/>
            <p:cNvSpPr/>
            <p:nvPr/>
          </p:nvSpPr>
          <p:spPr>
            <a:xfrm>
              <a:off x="44662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3" name="Google Shape;1693;p313"/>
            <p:cNvSpPr/>
            <p:nvPr/>
          </p:nvSpPr>
          <p:spPr>
            <a:xfrm>
              <a:off x="43265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4" name="Google Shape;1694;p313"/>
            <p:cNvSpPr/>
            <p:nvPr/>
          </p:nvSpPr>
          <p:spPr>
            <a:xfrm>
              <a:off x="41868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5" name="Google Shape;1695;p313"/>
            <p:cNvSpPr/>
            <p:nvPr/>
          </p:nvSpPr>
          <p:spPr>
            <a:xfrm>
              <a:off x="40471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6" name="Google Shape;1696;p313"/>
            <p:cNvSpPr/>
            <p:nvPr/>
          </p:nvSpPr>
          <p:spPr>
            <a:xfrm>
              <a:off x="39074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7" name="Google Shape;1697;p313"/>
            <p:cNvSpPr/>
            <p:nvPr/>
          </p:nvSpPr>
          <p:spPr>
            <a:xfrm>
              <a:off x="51647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8" name="Google Shape;1698;p313"/>
            <p:cNvSpPr/>
            <p:nvPr/>
          </p:nvSpPr>
          <p:spPr>
            <a:xfrm>
              <a:off x="50250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9" name="Google Shape;1699;p313"/>
            <p:cNvSpPr/>
            <p:nvPr/>
          </p:nvSpPr>
          <p:spPr>
            <a:xfrm>
              <a:off x="48853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0" name="Google Shape;1700;p313"/>
            <p:cNvSpPr/>
            <p:nvPr/>
          </p:nvSpPr>
          <p:spPr>
            <a:xfrm>
              <a:off x="47456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1701" name="Google Shape;1701;p313"/>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2000" b="1" i="1" u="none" strike="noStrike" cap="none">
                <a:solidFill>
                  <a:schemeClr val="lt2"/>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117" Type="http://schemas.openxmlformats.org/officeDocument/2006/relationships/theme" Target="../theme/theme1.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87" Type="http://schemas.openxmlformats.org/officeDocument/2006/relationships/slideLayout" Target="../slideLayouts/slideLayout87.xml"/><Relationship Id="rId102" Type="http://schemas.openxmlformats.org/officeDocument/2006/relationships/slideLayout" Target="../slideLayouts/slideLayout102.xml"/><Relationship Id="rId110" Type="http://schemas.openxmlformats.org/officeDocument/2006/relationships/slideLayout" Target="../slideLayouts/slideLayout110.xml"/><Relationship Id="rId115" Type="http://schemas.openxmlformats.org/officeDocument/2006/relationships/slideLayout" Target="../slideLayouts/slideLayout115.xml"/><Relationship Id="rId5" Type="http://schemas.openxmlformats.org/officeDocument/2006/relationships/slideLayout" Target="../slideLayouts/slideLayout5.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113" Type="http://schemas.openxmlformats.org/officeDocument/2006/relationships/slideLayout" Target="../slideLayouts/slideLayout113.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116" Type="http://schemas.openxmlformats.org/officeDocument/2006/relationships/slideLayout" Target="../slideLayouts/slideLayout11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11" Type="http://schemas.openxmlformats.org/officeDocument/2006/relationships/slideLayout" Target="../slideLayouts/slideLayout11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6" Type="http://schemas.openxmlformats.org/officeDocument/2006/relationships/slideLayout" Target="../slideLayouts/slideLayout106.xml"/><Relationship Id="rId114" Type="http://schemas.openxmlformats.org/officeDocument/2006/relationships/slideLayout" Target="../slideLayouts/slideLayout114.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 id="2147483664" r:id="rId15"/>
    <p:sldLayoutId id="2147483665" r:id="rId16"/>
    <p:sldLayoutId id="2147483666" r:id="rId17"/>
    <p:sldLayoutId id="2147483667" r:id="rId18"/>
    <p:sldLayoutId id="2147483668" r:id="rId19"/>
    <p:sldLayoutId id="2147483669" r:id="rId20"/>
    <p:sldLayoutId id="2147483670" r:id="rId21"/>
    <p:sldLayoutId id="2147483671" r:id="rId22"/>
    <p:sldLayoutId id="2147483672" r:id="rId23"/>
    <p:sldLayoutId id="2147483673" r:id="rId24"/>
    <p:sldLayoutId id="2147483674" r:id="rId25"/>
    <p:sldLayoutId id="2147483675" r:id="rId26"/>
    <p:sldLayoutId id="2147483676" r:id="rId27"/>
    <p:sldLayoutId id="2147483677" r:id="rId28"/>
    <p:sldLayoutId id="2147483678" r:id="rId29"/>
    <p:sldLayoutId id="2147483679" r:id="rId30"/>
    <p:sldLayoutId id="2147483680" r:id="rId31"/>
    <p:sldLayoutId id="2147483681" r:id="rId32"/>
    <p:sldLayoutId id="2147483682" r:id="rId33"/>
    <p:sldLayoutId id="2147483683" r:id="rId34"/>
    <p:sldLayoutId id="2147483684" r:id="rId35"/>
    <p:sldLayoutId id="2147483685" r:id="rId36"/>
    <p:sldLayoutId id="2147483686" r:id="rId37"/>
    <p:sldLayoutId id="2147483687" r:id="rId38"/>
    <p:sldLayoutId id="2147483688" r:id="rId39"/>
    <p:sldLayoutId id="2147483689" r:id="rId40"/>
    <p:sldLayoutId id="2147483690" r:id="rId41"/>
    <p:sldLayoutId id="2147483691" r:id="rId42"/>
    <p:sldLayoutId id="2147483692" r:id="rId43"/>
    <p:sldLayoutId id="2147483693" r:id="rId44"/>
    <p:sldLayoutId id="2147483694" r:id="rId45"/>
    <p:sldLayoutId id="2147483695" r:id="rId46"/>
    <p:sldLayoutId id="2147483696" r:id="rId47"/>
    <p:sldLayoutId id="2147483697" r:id="rId48"/>
    <p:sldLayoutId id="2147483698" r:id="rId49"/>
    <p:sldLayoutId id="2147483699" r:id="rId50"/>
    <p:sldLayoutId id="2147483700" r:id="rId51"/>
    <p:sldLayoutId id="2147483701" r:id="rId52"/>
    <p:sldLayoutId id="2147483702" r:id="rId53"/>
    <p:sldLayoutId id="2147483703" r:id="rId54"/>
    <p:sldLayoutId id="2147483704" r:id="rId55"/>
    <p:sldLayoutId id="2147483705" r:id="rId56"/>
    <p:sldLayoutId id="2147483706" r:id="rId57"/>
    <p:sldLayoutId id="2147483707" r:id="rId58"/>
    <p:sldLayoutId id="2147483708" r:id="rId59"/>
    <p:sldLayoutId id="2147483709" r:id="rId60"/>
    <p:sldLayoutId id="2147483710" r:id="rId61"/>
    <p:sldLayoutId id="2147483711" r:id="rId62"/>
    <p:sldLayoutId id="2147483712" r:id="rId63"/>
    <p:sldLayoutId id="2147483713" r:id="rId64"/>
    <p:sldLayoutId id="2147483714" r:id="rId65"/>
    <p:sldLayoutId id="2147483715" r:id="rId66"/>
    <p:sldLayoutId id="2147483716" r:id="rId67"/>
    <p:sldLayoutId id="2147483717" r:id="rId68"/>
    <p:sldLayoutId id="2147483718" r:id="rId69"/>
    <p:sldLayoutId id="2147483719" r:id="rId70"/>
    <p:sldLayoutId id="2147483720" r:id="rId71"/>
    <p:sldLayoutId id="2147483721" r:id="rId72"/>
    <p:sldLayoutId id="2147483722" r:id="rId73"/>
    <p:sldLayoutId id="2147483723" r:id="rId74"/>
    <p:sldLayoutId id="2147483724" r:id="rId75"/>
    <p:sldLayoutId id="2147483725" r:id="rId76"/>
    <p:sldLayoutId id="2147483726" r:id="rId77"/>
    <p:sldLayoutId id="2147483727" r:id="rId78"/>
    <p:sldLayoutId id="2147483728" r:id="rId79"/>
    <p:sldLayoutId id="2147483729" r:id="rId80"/>
    <p:sldLayoutId id="2147483730" r:id="rId81"/>
    <p:sldLayoutId id="2147483731" r:id="rId82"/>
    <p:sldLayoutId id="2147483732" r:id="rId83"/>
    <p:sldLayoutId id="2147483733" r:id="rId84"/>
    <p:sldLayoutId id="2147483734" r:id="rId85"/>
    <p:sldLayoutId id="2147483735" r:id="rId86"/>
    <p:sldLayoutId id="2147483736" r:id="rId87"/>
    <p:sldLayoutId id="2147483737" r:id="rId88"/>
    <p:sldLayoutId id="2147483738" r:id="rId89"/>
    <p:sldLayoutId id="2147483739" r:id="rId90"/>
    <p:sldLayoutId id="2147483740" r:id="rId91"/>
    <p:sldLayoutId id="2147483741" r:id="rId92"/>
    <p:sldLayoutId id="2147483742" r:id="rId93"/>
    <p:sldLayoutId id="2147483743" r:id="rId94"/>
    <p:sldLayoutId id="2147483744" r:id="rId95"/>
    <p:sldLayoutId id="2147483745" r:id="rId96"/>
    <p:sldLayoutId id="2147483746" r:id="rId97"/>
    <p:sldLayoutId id="2147483747" r:id="rId98"/>
    <p:sldLayoutId id="2147483748" r:id="rId99"/>
    <p:sldLayoutId id="2147483749" r:id="rId100"/>
    <p:sldLayoutId id="2147483750" r:id="rId101"/>
    <p:sldLayoutId id="2147483751" r:id="rId102"/>
    <p:sldLayoutId id="2147483752" r:id="rId103"/>
    <p:sldLayoutId id="2147483753" r:id="rId104"/>
    <p:sldLayoutId id="2147483754" r:id="rId105"/>
    <p:sldLayoutId id="2147483755" r:id="rId106"/>
    <p:sldLayoutId id="2147483756" r:id="rId107"/>
    <p:sldLayoutId id="2147483757" r:id="rId108"/>
    <p:sldLayoutId id="2147483758" r:id="rId109"/>
    <p:sldLayoutId id="2147483759" r:id="rId110"/>
    <p:sldLayoutId id="2147483760" r:id="rId111"/>
    <p:sldLayoutId id="2147483761" r:id="rId112"/>
    <p:sldLayoutId id="2147483762" r:id="rId113"/>
    <p:sldLayoutId id="2147483763" r:id="rId114"/>
    <p:sldLayoutId id="2147483764" r:id="rId115"/>
    <p:sldLayoutId id="2147483765" r:id="rId1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hyperlink" Target="https://github.com/ravibharathi656/Naan_mudhalvan.git" TargetMode="External"/><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SUNSTONE</a:t>
            </a:r>
          </a:p>
        </p:txBody>
      </p:sp>
      <p:sp>
        <p:nvSpPr>
          <p:cNvPr id="3" name="Text Placeholder 2"/>
          <p:cNvSpPr>
            <a:spLocks noGrp="1"/>
          </p:cNvSpPr>
          <p:nvPr>
            <p:ph type="body" idx="1"/>
          </p:nvPr>
        </p:nvSpPr>
        <p:spPr/>
        <p:txBody>
          <a:bodyPr/>
          <a:lstStyle/>
          <a:p>
            <a:pPr marL="139700" indent="0">
              <a:buNone/>
            </a:pPr>
            <a:r>
              <a:rPr lang="en-US" sz="3200" dirty="0"/>
              <a:t>                ASTROLOGY APPLICATION AND WEBSITE</a:t>
            </a:r>
          </a:p>
        </p:txBody>
      </p:sp>
    </p:spTree>
    <p:extLst>
      <p:ext uri="{BB962C8B-B14F-4D97-AF65-F5344CB8AC3E}">
        <p14:creationId xmlns:p14="http://schemas.microsoft.com/office/powerpoint/2010/main" val="34938166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38"/>
        <p:cNvGrpSpPr/>
        <p:nvPr/>
      </p:nvGrpSpPr>
      <p:grpSpPr>
        <a:xfrm>
          <a:off x="0" y="0"/>
          <a:ext cx="0" cy="0"/>
          <a:chOff x="0" y="0"/>
          <a:chExt cx="0" cy="0"/>
        </a:xfrm>
      </p:grpSpPr>
      <p:sp>
        <p:nvSpPr>
          <p:cNvPr id="1839" name="Google Shape;1839;p210"/>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Autofit/>
          </a:bodyPr>
          <a:lstStyle/>
          <a:p>
            <a:pPr marL="0" lvl="0" indent="0" algn="ctr" rtl="0">
              <a:lnSpc>
                <a:spcPct val="100000"/>
              </a:lnSpc>
              <a:spcBef>
                <a:spcPts val="0"/>
              </a:spcBef>
              <a:spcAft>
                <a:spcPts val="0"/>
              </a:spcAft>
              <a:buClr>
                <a:schemeClr val="lt1"/>
              </a:buClr>
              <a:buSzPts val="1700"/>
              <a:buFont typeface="Public Sans"/>
              <a:buNone/>
            </a:pPr>
            <a:r>
              <a:rPr lang="en-US" sz="1600" dirty="0">
                <a:solidFill>
                  <a:schemeClr val="lt2"/>
                </a:solidFill>
                <a:latin typeface="EB Garamond"/>
                <a:ea typeface="EB Garamond"/>
                <a:cs typeface="EB Garamond"/>
                <a:sym typeface="EB Garamond"/>
              </a:rPr>
              <a:t>ASTROLOGY APPLICATION &amp; WEBSITE</a:t>
            </a:r>
            <a:endParaRPr sz="1600" dirty="0">
              <a:solidFill>
                <a:schemeClr val="lt2"/>
              </a:solidFill>
              <a:latin typeface="EB Garamond"/>
              <a:ea typeface="EB Garamond"/>
              <a:cs typeface="EB Garamond"/>
              <a:sym typeface="EB Garamond"/>
            </a:endParaRPr>
          </a:p>
        </p:txBody>
      </p:sp>
      <p:sp>
        <p:nvSpPr>
          <p:cNvPr id="1840" name="Google Shape;1840;p210"/>
          <p:cNvSpPr txBox="1">
            <a:spLocks noGrp="1"/>
          </p:cNvSpPr>
          <p:nvPr>
            <p:ph type="body" idx="1"/>
          </p:nvPr>
        </p:nvSpPr>
        <p:spPr>
          <a:xfrm>
            <a:off x="144710" y="1234440"/>
            <a:ext cx="4528917" cy="3024968"/>
          </a:xfrm>
          <a:prstGeom prst="rect">
            <a:avLst/>
          </a:prstGeom>
          <a:noFill/>
          <a:ln>
            <a:noFill/>
          </a:ln>
        </p:spPr>
        <p:txBody>
          <a:bodyPr spcFirstLastPara="1" wrap="square" lIns="91425" tIns="45700" rIns="91425" bIns="45700" anchor="t" anchorCtr="0">
            <a:noAutofit/>
          </a:bodyPr>
          <a:lstStyle/>
          <a:p>
            <a:r>
              <a:rPr lang="en-US" dirty="0">
                <a:latin typeface="EB Garamond Medium"/>
                <a:ea typeface="EB Garamond Medium"/>
                <a:cs typeface="EB Garamond Medium"/>
                <a:sym typeface="EB Garamond Medium"/>
              </a:rPr>
              <a:t>Introduction</a:t>
            </a:r>
            <a:r>
              <a:rPr lang="en-US" sz="1200" dirty="0">
                <a:solidFill>
                  <a:schemeClr val="bg1"/>
                </a:solidFill>
                <a:latin typeface="Segoe UI" panose="020B0502040204020203" pitchFamily="34" charset="0"/>
                <a:ea typeface="EB Garamond Medium"/>
                <a:cs typeface="Segoe UI" panose="020B0502040204020203" pitchFamily="34" charset="0"/>
              </a:rPr>
              <a:t>:</a:t>
            </a:r>
            <a:r>
              <a:rPr lang="en-US" sz="1200" dirty="0">
                <a:ea typeface="EB Garamond Medium"/>
                <a:cs typeface="Segoe UI" panose="020B0502040204020203" pitchFamily="34" charset="0"/>
              </a:rPr>
              <a:t> </a:t>
            </a:r>
            <a:r>
              <a:rPr lang="en-US" sz="1200" dirty="0"/>
              <a:t>General astrology studies the relationship of the significant celestial moments (e.g., the times of vernal equinoxes, eclipses, or planetary conjunctions) to social groups, nations, or all of humanity. It answers, by astrological means, questions formerly posed in Mesopotamia to the </a:t>
            </a:r>
            <a:r>
              <a:rPr lang="en-US" sz="1200" dirty="0" err="1"/>
              <a:t>bāru</a:t>
            </a:r>
            <a:r>
              <a:rPr lang="en-US" sz="1200" dirty="0"/>
              <a:t>.</a:t>
            </a:r>
          </a:p>
          <a:p>
            <a:pPr marL="285750" lvl="0" indent="-285750">
              <a:buFont typeface="EB Garamond Medium"/>
              <a:buChar char="▪"/>
            </a:pPr>
            <a:endParaRPr sz="1200" dirty="0">
              <a:latin typeface="EB Garamond Medium"/>
              <a:ea typeface="EB Garamond Medium"/>
              <a:cs typeface="EB Garamond Medium"/>
              <a:sym typeface="EB Garamond Medium"/>
            </a:endParaRPr>
          </a:p>
        </p:txBody>
      </p:sp>
      <p:pic>
        <p:nvPicPr>
          <p:cNvPr id="1841" name="Google Shape;1841;p210"/>
          <p:cNvPicPr preferRelativeResize="0"/>
          <p:nvPr/>
        </p:nvPicPr>
        <p:blipFill rotWithShape="1">
          <a:blip r:embed="rId3" cstate="print">
            <a:alphaModFix/>
            <a:extLst>
              <a:ext uri="{28A0092B-C50C-407E-A947-70E740481C1C}">
                <a14:useLocalDpi xmlns:a14="http://schemas.microsoft.com/office/drawing/2010/main" val="0"/>
              </a:ext>
            </a:extLst>
          </a:blip>
          <a:srcRect/>
          <a:stretch/>
        </p:blipFill>
        <p:spPr>
          <a:xfrm>
            <a:off x="12072926" y="0"/>
            <a:ext cx="9144000" cy="5143500"/>
          </a:xfrm>
          <a:prstGeom prst="rect">
            <a:avLst/>
          </a:prstGeom>
          <a:noFill/>
          <a:ln>
            <a:noFill/>
          </a:ln>
        </p:spPr>
      </p:pic>
      <p:graphicFrame>
        <p:nvGraphicFramePr>
          <p:cNvPr id="1842" name="Google Shape;1842;p210"/>
          <p:cNvGraphicFramePr/>
          <p:nvPr>
            <p:extLst>
              <p:ext uri="{D42A27DB-BD31-4B8C-83A1-F6EECF244321}">
                <p14:modId xmlns:p14="http://schemas.microsoft.com/office/powerpoint/2010/main" val="1516458190"/>
              </p:ext>
            </p:extLst>
          </p:nvPr>
        </p:nvGraphicFramePr>
        <p:xfrm>
          <a:off x="99334" y="2627697"/>
          <a:ext cx="4588169" cy="2017977"/>
        </p:xfrm>
        <a:graphic>
          <a:graphicData uri="http://schemas.openxmlformats.org/drawingml/2006/table">
            <a:tbl>
              <a:tblPr>
                <a:noFill/>
                <a:tableStyleId>{5A4BF2BA-0B32-4039-8D23-6E65AF0657F0}</a:tableStyleId>
              </a:tblPr>
              <a:tblGrid>
                <a:gridCol w="1476454">
                  <a:extLst>
                    <a:ext uri="{9D8B030D-6E8A-4147-A177-3AD203B41FA5}">
                      <a16:colId xmlns:a16="http://schemas.microsoft.com/office/drawing/2014/main" xmlns="" val="20000"/>
                    </a:ext>
                  </a:extLst>
                </a:gridCol>
                <a:gridCol w="1437078">
                  <a:extLst>
                    <a:ext uri="{9D8B030D-6E8A-4147-A177-3AD203B41FA5}">
                      <a16:colId xmlns:a16="http://schemas.microsoft.com/office/drawing/2014/main" xmlns="" val="20001"/>
                    </a:ext>
                  </a:extLst>
                </a:gridCol>
                <a:gridCol w="1674637">
                  <a:extLst>
                    <a:ext uri="{9D8B030D-6E8A-4147-A177-3AD203B41FA5}">
                      <a16:colId xmlns:a16="http://schemas.microsoft.com/office/drawing/2014/main" xmlns="" val="20002"/>
                    </a:ext>
                  </a:extLst>
                </a:gridCol>
              </a:tblGrid>
              <a:tr h="433137">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dirty="0">
                          <a:solidFill>
                            <a:schemeClr val="lt2"/>
                          </a:solidFill>
                        </a:rPr>
                        <a:t>LMS Username</a:t>
                      </a:r>
                      <a:endParaRPr sz="1400" b="1" u="none" strike="noStrike" cap="none" dirty="0">
                        <a:solidFill>
                          <a:schemeClr val="lt2"/>
                        </a:solidFill>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dirty="0">
                          <a:solidFill>
                            <a:schemeClr val="lt2"/>
                          </a:solidFill>
                        </a:rPr>
                        <a:t>Name </a:t>
                      </a:r>
                      <a:endParaRPr sz="1400" b="1" u="none" strike="noStrike" cap="none" dirty="0">
                        <a:solidFill>
                          <a:schemeClr val="lt2"/>
                        </a:solidFill>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dirty="0">
                          <a:solidFill>
                            <a:schemeClr val="lt2"/>
                          </a:solidFill>
                        </a:rPr>
                        <a:t>Batch </a:t>
                      </a:r>
                      <a:endParaRPr sz="1400" b="1" u="none" strike="noStrike" cap="none" dirty="0">
                        <a:solidFill>
                          <a:schemeClr val="lt2"/>
                        </a:solidFill>
                      </a:endParaRPr>
                    </a:p>
                  </a:txBody>
                  <a:tcPr marL="91425" marR="91425" marT="91425" marB="91425"/>
                </a:tc>
                <a:extLst>
                  <a:ext uri="{0D108BD9-81ED-4DB2-BD59-A6C34878D82A}">
                    <a16:rowId xmlns:a16="http://schemas.microsoft.com/office/drawing/2014/main" xmlns="" val="10000"/>
                  </a:ext>
                </a:extLst>
              </a:tr>
              <a:tr h="387639">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dirty="0" err="1">
                          <a:solidFill>
                            <a:schemeClr val="bg1"/>
                          </a:solidFill>
                        </a:rPr>
                        <a:t>Chitra</a:t>
                      </a:r>
                      <a:r>
                        <a:rPr lang="en-US" sz="1400" u="none" strike="noStrike" cap="none" dirty="0">
                          <a:solidFill>
                            <a:schemeClr val="bg1"/>
                          </a:solidFill>
                        </a:rPr>
                        <a:t> </a:t>
                      </a:r>
                      <a:r>
                        <a:rPr lang="en-US" sz="1400" u="none" strike="noStrike" cap="none" dirty="0" err="1">
                          <a:solidFill>
                            <a:schemeClr val="bg1"/>
                          </a:solidFill>
                        </a:rPr>
                        <a:t>devi</a:t>
                      </a:r>
                      <a:r>
                        <a:rPr lang="en-US" sz="1400" u="none" strike="noStrike" cap="none" dirty="0">
                          <a:solidFill>
                            <a:schemeClr val="bg1"/>
                          </a:solidFill>
                        </a:rPr>
                        <a:t> M</a:t>
                      </a:r>
                      <a:endParaRPr sz="1400" u="none" strike="noStrike" cap="none" dirty="0">
                        <a:solidFill>
                          <a:schemeClr val="bg1"/>
                        </a:solidFill>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IN" sz="1400" u="none" strike="noStrike" cap="none" dirty="0" err="1">
                          <a:solidFill>
                            <a:schemeClr val="bg1"/>
                          </a:solidFill>
                        </a:rPr>
                        <a:t>M.Chitra</a:t>
                      </a:r>
                      <a:r>
                        <a:rPr lang="en-IN" sz="1400" u="none" strike="noStrike" cap="none" baseline="0" dirty="0">
                          <a:solidFill>
                            <a:schemeClr val="bg1"/>
                          </a:solidFill>
                        </a:rPr>
                        <a:t> </a:t>
                      </a:r>
                      <a:r>
                        <a:rPr lang="en-IN" sz="1400" u="none" strike="noStrike" cap="none" baseline="0" dirty="0" err="1">
                          <a:solidFill>
                            <a:schemeClr val="bg1"/>
                          </a:solidFill>
                        </a:rPr>
                        <a:t>devi</a:t>
                      </a:r>
                      <a:endParaRPr sz="1400" u="none" strike="noStrike" cap="none" dirty="0">
                        <a:solidFill>
                          <a:schemeClr val="bg1"/>
                        </a:solidFill>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IN" sz="1400" u="none" strike="noStrike" cap="none" dirty="0">
                          <a:solidFill>
                            <a:schemeClr val="bg1"/>
                          </a:solidFill>
                        </a:rPr>
                        <a:t>NM_0.2 CC3</a:t>
                      </a:r>
                      <a:endParaRPr sz="1400" u="none" strike="noStrike" cap="none" dirty="0">
                        <a:solidFill>
                          <a:schemeClr val="bg1"/>
                        </a:solidFill>
                      </a:endParaRPr>
                    </a:p>
                  </a:txBody>
                  <a:tcPr marL="91425" marR="91425" marT="91425" marB="91425"/>
                </a:tc>
                <a:extLst>
                  <a:ext uri="{0D108BD9-81ED-4DB2-BD59-A6C34878D82A}">
                    <a16:rowId xmlns:a16="http://schemas.microsoft.com/office/drawing/2014/main" xmlns="" val="10001"/>
                  </a:ext>
                </a:extLst>
              </a:tr>
              <a:tr h="387639">
                <a:tc>
                  <a:txBody>
                    <a:bodyPr/>
                    <a:lstStyle/>
                    <a:p>
                      <a:pPr marL="0" marR="0" lvl="0" indent="0" algn="l" rtl="0">
                        <a:lnSpc>
                          <a:spcPct val="100000"/>
                        </a:lnSpc>
                        <a:spcBef>
                          <a:spcPts val="0"/>
                        </a:spcBef>
                        <a:spcAft>
                          <a:spcPts val="0"/>
                        </a:spcAft>
                        <a:buClr>
                          <a:srgbClr val="000000"/>
                        </a:buClr>
                        <a:buSzPts val="1400"/>
                        <a:buFont typeface="Arial"/>
                        <a:buNone/>
                      </a:pPr>
                      <a:r>
                        <a:rPr lang="en-IN" sz="1400" u="none" strike="noStrike" cap="none" dirty="0" err="1">
                          <a:solidFill>
                            <a:schemeClr val="bg1"/>
                          </a:solidFill>
                        </a:rPr>
                        <a:t>Keerthana</a:t>
                      </a:r>
                      <a:r>
                        <a:rPr lang="en-IN" sz="1400" u="none" strike="noStrike" cap="none" baseline="0" dirty="0">
                          <a:solidFill>
                            <a:schemeClr val="bg1"/>
                          </a:solidFill>
                        </a:rPr>
                        <a:t> M</a:t>
                      </a:r>
                      <a:endParaRPr sz="1400" u="none" strike="noStrike" cap="none" dirty="0">
                        <a:solidFill>
                          <a:schemeClr val="bg1"/>
                        </a:solidFill>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IN" sz="1400" u="none" strike="noStrike" cap="none" dirty="0" err="1">
                          <a:solidFill>
                            <a:schemeClr val="bg1"/>
                          </a:solidFill>
                        </a:rPr>
                        <a:t>M.Keerthana</a:t>
                      </a:r>
                      <a:endParaRPr sz="1400" u="none" strike="noStrike" cap="none" dirty="0">
                        <a:solidFill>
                          <a:schemeClr val="bg1"/>
                        </a:solidFill>
                      </a:endParaRPr>
                    </a:p>
                  </a:txBody>
                  <a:tcPr marL="91425" marR="91425" marT="91425" marB="91425"/>
                </a:tc>
                <a:tc>
                  <a: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IN" sz="1400" u="none" strike="noStrike" cap="none" dirty="0">
                          <a:solidFill>
                            <a:schemeClr val="bg1"/>
                          </a:solidFill>
                        </a:rPr>
                        <a:t>NM_0.2 CC3</a:t>
                      </a:r>
                    </a:p>
                  </a:txBody>
                  <a:tcPr marL="91425" marR="91425" marT="91425" marB="91425"/>
                </a:tc>
                <a:extLst>
                  <a:ext uri="{0D108BD9-81ED-4DB2-BD59-A6C34878D82A}">
                    <a16:rowId xmlns:a16="http://schemas.microsoft.com/office/drawing/2014/main" xmlns="" val="10002"/>
                  </a:ext>
                </a:extLst>
              </a:tr>
              <a:tr h="387639">
                <a:tc>
                  <a:txBody>
                    <a:bodyPr/>
                    <a:lstStyle/>
                    <a:p>
                      <a:pPr marL="0" marR="0" lvl="0" indent="0" algn="l" rtl="0">
                        <a:lnSpc>
                          <a:spcPct val="100000"/>
                        </a:lnSpc>
                        <a:spcBef>
                          <a:spcPts val="0"/>
                        </a:spcBef>
                        <a:spcAft>
                          <a:spcPts val="0"/>
                        </a:spcAft>
                        <a:buClr>
                          <a:srgbClr val="000000"/>
                        </a:buClr>
                        <a:buSzPts val="1400"/>
                        <a:buFont typeface="Arial"/>
                        <a:buNone/>
                      </a:pPr>
                      <a:r>
                        <a:rPr lang="en-IN" sz="1400" u="none" strike="noStrike" cap="none" dirty="0" err="1">
                          <a:solidFill>
                            <a:schemeClr val="bg1"/>
                          </a:solidFill>
                        </a:rPr>
                        <a:t>Ponsanthiya</a:t>
                      </a:r>
                      <a:r>
                        <a:rPr lang="en-IN" sz="1400" u="none" strike="noStrike" cap="none" dirty="0">
                          <a:solidFill>
                            <a:schemeClr val="bg1"/>
                          </a:solidFill>
                        </a:rPr>
                        <a:t> P</a:t>
                      </a:r>
                      <a:endParaRPr sz="1400" u="none" strike="noStrike" cap="none" dirty="0">
                        <a:solidFill>
                          <a:schemeClr val="bg1"/>
                        </a:solidFill>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dirty="0" err="1">
                          <a:solidFill>
                            <a:schemeClr val="bg1"/>
                          </a:solidFill>
                        </a:rPr>
                        <a:t>P.Ponsanthiya</a:t>
                      </a:r>
                      <a:endParaRPr sz="1400" u="none" strike="noStrike" cap="none" dirty="0">
                        <a:solidFill>
                          <a:schemeClr val="bg1"/>
                        </a:solidFill>
                      </a:endParaRPr>
                    </a:p>
                  </a:txBody>
                  <a:tcPr marL="91425" marR="91425" marT="91425" marB="91425"/>
                </a:tc>
                <a:tc>
                  <a: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IN" sz="1400" u="none" strike="noStrike" cap="none" dirty="0">
                          <a:solidFill>
                            <a:schemeClr val="bg1"/>
                          </a:solidFill>
                        </a:rPr>
                        <a:t>NM_0.2 CC3</a:t>
                      </a:r>
                    </a:p>
                  </a:txBody>
                  <a:tcPr marL="91425" marR="91425" marT="91425" marB="91425"/>
                </a:tc>
                <a:extLst>
                  <a:ext uri="{0D108BD9-81ED-4DB2-BD59-A6C34878D82A}">
                    <a16:rowId xmlns:a16="http://schemas.microsoft.com/office/drawing/2014/main" xmlns="" val="10003"/>
                  </a:ext>
                </a:extLst>
              </a:tr>
              <a:tr h="387639">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dirty="0" err="1">
                          <a:solidFill>
                            <a:schemeClr val="bg1"/>
                          </a:solidFill>
                        </a:rPr>
                        <a:t>Shalini</a:t>
                      </a:r>
                      <a:r>
                        <a:rPr lang="en-US" sz="1400" u="none" strike="noStrike" cap="none" dirty="0">
                          <a:solidFill>
                            <a:schemeClr val="bg1"/>
                          </a:solidFill>
                        </a:rPr>
                        <a:t> S</a:t>
                      </a:r>
                      <a:endParaRPr sz="1400" u="none" strike="noStrike" cap="none" dirty="0">
                        <a:solidFill>
                          <a:schemeClr val="bg1"/>
                        </a:solidFill>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dirty="0" err="1">
                          <a:solidFill>
                            <a:schemeClr val="bg1"/>
                          </a:solidFill>
                        </a:rPr>
                        <a:t>S.Shalini</a:t>
                      </a:r>
                      <a:endParaRPr sz="1400" u="none" strike="noStrike" cap="none" dirty="0">
                        <a:solidFill>
                          <a:schemeClr val="bg1"/>
                        </a:solidFill>
                      </a:endParaRPr>
                    </a:p>
                  </a:txBody>
                  <a:tcPr marL="91425" marR="91425" marT="91425" marB="91425"/>
                </a:tc>
                <a:tc>
                  <a: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IN" sz="1400" u="none" strike="noStrike" cap="none" dirty="0">
                          <a:solidFill>
                            <a:schemeClr val="bg1"/>
                          </a:solidFill>
                        </a:rPr>
                        <a:t>NM_0.2 CC3</a:t>
                      </a:r>
                    </a:p>
                  </a:txBody>
                  <a:tcPr marL="91425" marR="91425" marT="91425" marB="91425"/>
                </a:tc>
                <a:extLst>
                  <a:ext uri="{0D108BD9-81ED-4DB2-BD59-A6C34878D82A}">
                    <a16:rowId xmlns:a16="http://schemas.microsoft.com/office/drawing/2014/main" xmlns="" val="10004"/>
                  </a:ext>
                </a:extLst>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46"/>
        <p:cNvGrpSpPr/>
        <p:nvPr/>
      </p:nvGrpSpPr>
      <p:grpSpPr>
        <a:xfrm>
          <a:off x="0" y="0"/>
          <a:ext cx="0" cy="0"/>
          <a:chOff x="0" y="0"/>
          <a:chExt cx="0" cy="0"/>
        </a:xfrm>
      </p:grpSpPr>
      <p:sp>
        <p:nvSpPr>
          <p:cNvPr id="1847" name="Google Shape;1847;p211"/>
          <p:cNvSpPr txBox="1">
            <a:spLocks noGrp="1"/>
          </p:cNvSpPr>
          <p:nvPr>
            <p:ph type="body" idx="1"/>
          </p:nvPr>
        </p:nvSpPr>
        <p:spPr>
          <a:xfrm>
            <a:off x="481875" y="590133"/>
            <a:ext cx="6891900" cy="1367100"/>
          </a:xfrm>
          <a:prstGeom prst="rect">
            <a:avLst/>
          </a:prstGeom>
          <a:noFill/>
          <a:ln>
            <a:noFill/>
          </a:ln>
        </p:spPr>
        <p:txBody>
          <a:bodyPr spcFirstLastPara="1" wrap="square" lIns="91425" tIns="45700" rIns="91425" bIns="45700" anchor="t" anchorCtr="0">
            <a:noAutofit/>
          </a:bodyPr>
          <a:lstStyle/>
          <a:p>
            <a:pPr marL="0" marR="0" lvl="0" indent="0" algn="l" rtl="0">
              <a:lnSpc>
                <a:spcPct val="107916"/>
              </a:lnSpc>
              <a:spcBef>
                <a:spcPts val="0"/>
              </a:spcBef>
              <a:spcAft>
                <a:spcPts val="0"/>
              </a:spcAft>
              <a:buClr>
                <a:srgbClr val="000000"/>
              </a:buClr>
              <a:buSzPts val="1600"/>
              <a:buFont typeface="Arial"/>
              <a:buNone/>
            </a:pPr>
            <a:r>
              <a:rPr lang="en-US" sz="1600" b="1" i="0" u="none" strike="noStrike" cap="none">
                <a:solidFill>
                  <a:srgbClr val="0B5394"/>
                </a:solidFill>
                <a:latin typeface="EB Garamond Medium"/>
                <a:ea typeface="EB Garamond Medium"/>
                <a:cs typeface="EB Garamond Medium"/>
                <a:sym typeface="EB Garamond Medium"/>
              </a:rPr>
              <a:t>Creation of SRS &amp; Github</a:t>
            </a:r>
            <a:endParaRPr sz="1600" b="1" i="0" u="none" strike="noStrike" cap="none">
              <a:solidFill>
                <a:srgbClr val="0B5394"/>
              </a:solidFill>
              <a:latin typeface="EB Garamond Medium"/>
              <a:ea typeface="EB Garamond Medium"/>
              <a:cs typeface="EB Garamond Medium"/>
              <a:sym typeface="EB Garamond Medium"/>
            </a:endParaRPr>
          </a:p>
          <a:p>
            <a:pPr marL="457200" marR="0" lvl="0" indent="-317500" algn="l" rtl="0">
              <a:lnSpc>
                <a:spcPct val="107916"/>
              </a:lnSpc>
              <a:spcBef>
                <a:spcPts val="0"/>
              </a:spcBef>
              <a:spcAft>
                <a:spcPts val="0"/>
              </a:spcAft>
              <a:buClr>
                <a:schemeClr val="dk1"/>
              </a:buClr>
              <a:buSzPts val="1400"/>
              <a:buFont typeface="EB Garamond Medium"/>
              <a:buChar char="▪"/>
            </a:pPr>
            <a:r>
              <a:rPr lang="en-US" sz="1400" b="0" i="0" u="none" strike="noStrike" cap="none">
                <a:solidFill>
                  <a:schemeClr val="dk1"/>
                </a:solidFill>
                <a:latin typeface="EB Garamond Medium"/>
                <a:ea typeface="EB Garamond Medium"/>
                <a:cs typeface="EB Garamond Medium"/>
                <a:sym typeface="EB Garamond Medium"/>
              </a:rPr>
              <a:t>Create SRS : “Your Project”</a:t>
            </a:r>
            <a:endParaRPr sz="1400" b="0" i="0" u="none" strike="noStrike" cap="none">
              <a:solidFill>
                <a:schemeClr val="dk1"/>
              </a:solidFill>
              <a:latin typeface="EB Garamond Medium"/>
              <a:ea typeface="EB Garamond Medium"/>
              <a:cs typeface="EB Garamond Medium"/>
              <a:sym typeface="EB Garamond Medium"/>
            </a:endParaRPr>
          </a:p>
          <a:p>
            <a:pPr marL="457200" marR="0" lvl="0" indent="-317500" algn="l" rtl="0">
              <a:lnSpc>
                <a:spcPct val="107916"/>
              </a:lnSpc>
              <a:spcBef>
                <a:spcPts val="0"/>
              </a:spcBef>
              <a:spcAft>
                <a:spcPts val="0"/>
              </a:spcAft>
              <a:buClr>
                <a:schemeClr val="dk1"/>
              </a:buClr>
              <a:buSzPts val="1400"/>
              <a:buFont typeface="EB Garamond Medium"/>
              <a:buChar char="▪"/>
            </a:pPr>
            <a:r>
              <a:rPr lang="en-US" sz="1400" b="0" i="0" u="none" strike="noStrike" cap="none">
                <a:solidFill>
                  <a:schemeClr val="dk1"/>
                </a:solidFill>
                <a:latin typeface="EB Garamond Medium"/>
                <a:ea typeface="EB Garamond Medium"/>
                <a:cs typeface="EB Garamond Medium"/>
                <a:sym typeface="EB Garamond Medium"/>
              </a:rPr>
              <a:t>Creation &amp; Set-up of Github account</a:t>
            </a:r>
            <a:endParaRPr sz="1400" b="0" i="0" u="none" strike="noStrike" cap="none">
              <a:solidFill>
                <a:schemeClr val="dk1"/>
              </a:solidFill>
              <a:latin typeface="EB Garamond Medium"/>
              <a:ea typeface="EB Garamond Medium"/>
              <a:cs typeface="EB Garamond Medium"/>
              <a:sym typeface="EB Garamond Medium"/>
            </a:endParaRPr>
          </a:p>
          <a:p>
            <a:pPr marL="457200" marR="0" lvl="0" indent="-317500" algn="l" rtl="0">
              <a:lnSpc>
                <a:spcPct val="107916"/>
              </a:lnSpc>
              <a:spcBef>
                <a:spcPts val="0"/>
              </a:spcBef>
              <a:spcAft>
                <a:spcPts val="0"/>
              </a:spcAft>
              <a:buClr>
                <a:schemeClr val="dk1"/>
              </a:buClr>
              <a:buSzPts val="1400"/>
              <a:buFont typeface="EB Garamond Medium"/>
              <a:buChar char="▪"/>
            </a:pPr>
            <a:r>
              <a:rPr lang="en-US" sz="1400" b="0" i="0" u="none" strike="noStrike" cap="none">
                <a:solidFill>
                  <a:schemeClr val="dk1"/>
                </a:solidFill>
                <a:latin typeface="EB Garamond Medium"/>
                <a:ea typeface="EB Garamond Medium"/>
                <a:cs typeface="EB Garamond Medium"/>
                <a:sym typeface="EB Garamond Medium"/>
              </a:rPr>
              <a:t>Creation &amp; Hands-on to various commands of Git Bash</a:t>
            </a:r>
            <a:endParaRPr sz="1400" b="0" i="0" u="none" strike="noStrike" cap="none">
              <a:solidFill>
                <a:srgbClr val="000000"/>
              </a:solidFill>
              <a:latin typeface="Public Sans"/>
              <a:ea typeface="Public Sans"/>
              <a:cs typeface="Public Sans"/>
              <a:sym typeface="Public Sans"/>
            </a:endParaRPr>
          </a:p>
        </p:txBody>
      </p:sp>
      <p:sp>
        <p:nvSpPr>
          <p:cNvPr id="1848" name="Google Shape;1848;p211"/>
          <p:cNvSpPr txBox="1">
            <a:spLocks noGrp="1"/>
          </p:cNvSpPr>
          <p:nvPr>
            <p:ph type="body" idx="2"/>
          </p:nvPr>
        </p:nvSpPr>
        <p:spPr>
          <a:xfrm>
            <a:off x="489450" y="3352029"/>
            <a:ext cx="7048500" cy="1144800"/>
          </a:xfrm>
          <a:prstGeom prst="rect">
            <a:avLst/>
          </a:prstGeom>
          <a:noFill/>
          <a:ln>
            <a:noFill/>
          </a:ln>
        </p:spPr>
        <p:txBody>
          <a:bodyPr spcFirstLastPara="1" wrap="square" lIns="91425" tIns="45700" rIns="91425" bIns="45700" anchor="t" anchorCtr="0">
            <a:noAutofit/>
          </a:bodyPr>
          <a:lstStyle/>
          <a:p>
            <a:pPr marL="457200" marR="0" lvl="0" indent="-317500" algn="l" rtl="0">
              <a:lnSpc>
                <a:spcPct val="107916"/>
              </a:lnSpc>
              <a:spcBef>
                <a:spcPts val="0"/>
              </a:spcBef>
              <a:spcAft>
                <a:spcPts val="0"/>
              </a:spcAft>
              <a:buClr>
                <a:schemeClr val="dk1"/>
              </a:buClr>
              <a:buSzPts val="1400"/>
              <a:buFont typeface="EB Garamond Medium"/>
              <a:buChar char="▪"/>
            </a:pPr>
            <a:r>
              <a:rPr lang="en-US" sz="1400" b="0" i="0" u="none" strike="noStrike" cap="none">
                <a:solidFill>
                  <a:schemeClr val="dk1"/>
                </a:solidFill>
                <a:latin typeface="EB Garamond Medium"/>
                <a:ea typeface="EB Garamond Medium"/>
                <a:cs typeface="EB Garamond Medium"/>
                <a:sym typeface="EB Garamond Medium"/>
              </a:rPr>
              <a:t>Get to know about different lifecycle models.</a:t>
            </a:r>
            <a:endParaRPr sz="1400" b="0" i="0" u="none" strike="noStrike" cap="none">
              <a:solidFill>
                <a:schemeClr val="dk1"/>
              </a:solidFill>
              <a:latin typeface="EB Garamond Medium"/>
              <a:ea typeface="EB Garamond Medium"/>
              <a:cs typeface="EB Garamond Medium"/>
              <a:sym typeface="EB Garamond Medium"/>
            </a:endParaRPr>
          </a:p>
          <a:p>
            <a:pPr marL="457200" marR="0" lvl="0" indent="-317500" algn="l" rtl="0">
              <a:lnSpc>
                <a:spcPct val="107916"/>
              </a:lnSpc>
              <a:spcBef>
                <a:spcPts val="0"/>
              </a:spcBef>
              <a:spcAft>
                <a:spcPts val="0"/>
              </a:spcAft>
              <a:buClr>
                <a:schemeClr val="dk1"/>
              </a:buClr>
              <a:buSzPts val="1400"/>
              <a:buFont typeface="EB Garamond Medium"/>
              <a:buChar char="▪"/>
            </a:pPr>
            <a:r>
              <a:rPr lang="en-US" sz="1400" b="0" i="0" u="none" strike="noStrike" cap="none">
                <a:solidFill>
                  <a:schemeClr val="dk1"/>
                </a:solidFill>
                <a:latin typeface="EB Garamond Medium"/>
                <a:ea typeface="EB Garamond Medium"/>
                <a:cs typeface="EB Garamond Medium"/>
                <a:sym typeface="EB Garamond Medium"/>
              </a:rPr>
              <a:t>Understanding importance and how to create an SRS</a:t>
            </a:r>
            <a:endParaRPr sz="1400" b="0" i="0" u="none" strike="noStrike" cap="none">
              <a:solidFill>
                <a:schemeClr val="dk1"/>
              </a:solidFill>
              <a:latin typeface="EB Garamond Medium"/>
              <a:ea typeface="EB Garamond Medium"/>
              <a:cs typeface="EB Garamond Medium"/>
              <a:sym typeface="EB Garamond Medium"/>
            </a:endParaRPr>
          </a:p>
          <a:p>
            <a:pPr marL="457200" marR="0" lvl="0" indent="-317500" algn="l" rtl="0">
              <a:lnSpc>
                <a:spcPct val="107916"/>
              </a:lnSpc>
              <a:spcBef>
                <a:spcPts val="0"/>
              </a:spcBef>
              <a:spcAft>
                <a:spcPts val="0"/>
              </a:spcAft>
              <a:buClr>
                <a:schemeClr val="dk1"/>
              </a:buClr>
              <a:buSzPts val="1400"/>
              <a:buFont typeface="EB Garamond Medium"/>
              <a:buChar char="▪"/>
            </a:pPr>
            <a:r>
              <a:rPr lang="en-US" sz="1400" b="0" i="0" u="none" strike="noStrike" cap="none">
                <a:solidFill>
                  <a:schemeClr val="dk1"/>
                </a:solidFill>
                <a:latin typeface="EB Garamond Medium"/>
                <a:ea typeface="EB Garamond Medium"/>
                <a:cs typeface="EB Garamond Medium"/>
                <a:sym typeface="EB Garamond Medium"/>
              </a:rPr>
              <a:t>Knowing various commands of Github</a:t>
            </a:r>
            <a:endParaRPr sz="1400" b="0" i="0" u="none" strike="noStrike" cap="none">
              <a:solidFill>
                <a:schemeClr val="dk1"/>
              </a:solidFill>
              <a:latin typeface="EB Garamond Medium"/>
              <a:ea typeface="EB Garamond Medium"/>
              <a:cs typeface="EB Garamond Medium"/>
              <a:sym typeface="EB Garamond Medium"/>
            </a:endParaRPr>
          </a:p>
          <a:p>
            <a:pPr marL="457200" marR="0" lvl="0" indent="-317500" algn="l" rtl="0">
              <a:lnSpc>
                <a:spcPct val="107916"/>
              </a:lnSpc>
              <a:spcBef>
                <a:spcPts val="0"/>
              </a:spcBef>
              <a:spcAft>
                <a:spcPts val="0"/>
              </a:spcAft>
              <a:buClr>
                <a:schemeClr val="dk1"/>
              </a:buClr>
              <a:buSzPts val="1400"/>
              <a:buFont typeface="EB Garamond Medium"/>
              <a:buChar char="▪"/>
            </a:pPr>
            <a:r>
              <a:rPr lang="en-US" sz="1400" b="0" i="0" u="none" strike="noStrike" cap="none">
                <a:solidFill>
                  <a:schemeClr val="dk1"/>
                </a:solidFill>
                <a:latin typeface="EB Garamond Medium"/>
                <a:ea typeface="EB Garamond Medium"/>
                <a:cs typeface="EB Garamond Medium"/>
                <a:sym typeface="EB Garamond Medium"/>
              </a:rPr>
              <a:t>Understanding agile and scrum management techniques for efficient product development</a:t>
            </a:r>
            <a:endParaRPr sz="1600" b="0" i="0" u="none" strike="noStrike" cap="none">
              <a:solidFill>
                <a:srgbClr val="000000"/>
              </a:solidFill>
              <a:latin typeface="EB Garamond Medium"/>
              <a:ea typeface="EB Garamond Medium"/>
              <a:cs typeface="EB Garamond Medium"/>
              <a:sym typeface="EB Garamond Medium"/>
            </a:endParaRPr>
          </a:p>
        </p:txBody>
      </p:sp>
      <p:sp>
        <p:nvSpPr>
          <p:cNvPr id="1849" name="Google Shape;1849;p211"/>
          <p:cNvSpPr txBox="1"/>
          <p:nvPr/>
        </p:nvSpPr>
        <p:spPr>
          <a:xfrm>
            <a:off x="489475" y="2109255"/>
            <a:ext cx="4593600" cy="318600"/>
          </a:xfrm>
          <a:prstGeom prst="rect">
            <a:avLst/>
          </a:prstGeom>
          <a:noFill/>
          <a:ln>
            <a:noFill/>
          </a:ln>
        </p:spPr>
        <p:txBody>
          <a:bodyPr spcFirstLastPara="1" wrap="square" lIns="91425" tIns="45700" rIns="91425" bIns="45700" anchor="t" anchorCtr="0">
            <a:noAutofit/>
          </a:bodyPr>
          <a:lstStyle/>
          <a:p>
            <a:pPr marL="457200" marR="0" lvl="0" indent="-317500" algn="l" rtl="0">
              <a:lnSpc>
                <a:spcPct val="100000"/>
              </a:lnSpc>
              <a:spcBef>
                <a:spcPts val="0"/>
              </a:spcBef>
              <a:spcAft>
                <a:spcPts val="0"/>
              </a:spcAft>
              <a:buClr>
                <a:schemeClr val="dk1"/>
              </a:buClr>
              <a:buSzPts val="1400"/>
              <a:buFont typeface="EB Garamond Medium"/>
              <a:buChar char="●"/>
            </a:pPr>
            <a:r>
              <a:rPr lang="en-US" sz="1400" b="0" i="0" u="none" strike="noStrike" cap="none">
                <a:solidFill>
                  <a:schemeClr val="dk1"/>
                </a:solidFill>
                <a:latin typeface="EB Garamond Medium"/>
                <a:ea typeface="EB Garamond Medium"/>
                <a:cs typeface="EB Garamond Medium"/>
                <a:sym typeface="EB Garamond Medium"/>
              </a:rPr>
              <a:t>100% Completion of the above tasks</a:t>
            </a:r>
            <a:endParaRPr sz="1400" b="0" i="0" u="none" strike="noStrike" cap="none">
              <a:solidFill>
                <a:srgbClr val="000000"/>
              </a:solidFill>
              <a:latin typeface="EB Garamond Medium"/>
              <a:ea typeface="EB Garamond Medium"/>
              <a:cs typeface="EB Garamond Medium"/>
              <a:sym typeface="EB Garamond Medium"/>
            </a:endParaRPr>
          </a:p>
        </p:txBody>
      </p:sp>
      <p:sp>
        <p:nvSpPr>
          <p:cNvPr id="1850" name="Google Shape;1850;p211"/>
          <p:cNvSpPr txBox="1"/>
          <p:nvPr/>
        </p:nvSpPr>
        <p:spPr>
          <a:xfrm>
            <a:off x="445780" y="2977068"/>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lt2"/>
                </a:solidFill>
                <a:latin typeface="Public Sans"/>
                <a:ea typeface="Public Sans"/>
                <a:cs typeface="Public Sans"/>
                <a:sym typeface="Public Sans"/>
              </a:rPr>
              <a:t>Learning Outcome</a:t>
            </a:r>
            <a:endParaRPr sz="1400" b="0" i="0" u="none" strike="noStrike" cap="none">
              <a:solidFill>
                <a:srgbClr val="000000"/>
              </a:solidFill>
              <a:latin typeface="Arial"/>
              <a:ea typeface="Arial"/>
              <a:cs typeface="Arial"/>
              <a:sym typeface="Arial"/>
            </a:endParaRPr>
          </a:p>
        </p:txBody>
      </p:sp>
      <p:sp>
        <p:nvSpPr>
          <p:cNvPr id="1851" name="Google Shape;1851;p211"/>
          <p:cNvSpPr txBox="1"/>
          <p:nvPr/>
        </p:nvSpPr>
        <p:spPr>
          <a:xfrm>
            <a:off x="445779" y="237121"/>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dk2"/>
                </a:solidFill>
                <a:latin typeface="EB Garamond"/>
                <a:ea typeface="EB Garamond"/>
                <a:cs typeface="EB Garamond"/>
                <a:sym typeface="EB Garamond"/>
              </a:rPr>
              <a:t>Task - 1</a:t>
            </a:r>
            <a:endParaRPr sz="1800" b="1" i="0" u="none" strike="noStrike" cap="none">
              <a:solidFill>
                <a:srgbClr val="000000"/>
              </a:solidFill>
              <a:latin typeface="EB Garamond"/>
              <a:ea typeface="EB Garamond"/>
              <a:cs typeface="EB Garamond"/>
              <a:sym typeface="EB Garamond"/>
            </a:endParaRPr>
          </a:p>
        </p:txBody>
      </p:sp>
      <p:sp>
        <p:nvSpPr>
          <p:cNvPr id="1852" name="Google Shape;1852;p211"/>
          <p:cNvSpPr txBox="1"/>
          <p:nvPr/>
        </p:nvSpPr>
        <p:spPr>
          <a:xfrm>
            <a:off x="489463" y="1821095"/>
            <a:ext cx="45936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a:solidFill>
                  <a:srgbClr val="0B5394"/>
                </a:solidFill>
                <a:latin typeface="EB Garamond"/>
                <a:ea typeface="EB Garamond"/>
                <a:cs typeface="EB Garamond"/>
                <a:sym typeface="EB Garamond"/>
              </a:rPr>
              <a:t>Evaluation Metric:</a:t>
            </a:r>
            <a:endParaRPr sz="1600" b="1" i="0" u="none" strike="noStrike" cap="none">
              <a:solidFill>
                <a:srgbClr val="0B5394"/>
              </a:solidFill>
              <a:latin typeface="EB Garamond"/>
              <a:ea typeface="EB Garamond"/>
              <a:cs typeface="EB Garamond"/>
              <a:sym typeface="EB Garamond"/>
            </a:endParaRPr>
          </a:p>
        </p:txBody>
      </p:sp>
      <p:pic>
        <p:nvPicPr>
          <p:cNvPr id="1853" name="Google Shape;1853;p211"/>
          <p:cNvPicPr preferRelativeResize="0"/>
          <p:nvPr/>
        </p:nvPicPr>
        <p:blipFill rotWithShape="1">
          <a:blip r:embed="rId3" cstate="print">
            <a:alphaModFix/>
            <a:extLst>
              <a:ext uri="{28A0092B-C50C-407E-A947-70E740481C1C}">
                <a14:useLocalDpi xmlns:a14="http://schemas.microsoft.com/office/drawing/2010/main" val="0"/>
              </a:ext>
            </a:extLst>
          </a:blip>
          <a:srcRect l="-187439" b="-3434"/>
          <a:stretch/>
        </p:blipFill>
        <p:spPr>
          <a:xfrm>
            <a:off x="0" y="0"/>
            <a:ext cx="9144000" cy="5143500"/>
          </a:xfrm>
          <a:prstGeom prst="rect">
            <a:avLst/>
          </a:prstGeom>
          <a:noFill/>
          <a:ln>
            <a:noFill/>
          </a:ln>
        </p:spPr>
      </p:pic>
      <p:sp>
        <p:nvSpPr>
          <p:cNvPr id="2" name="Rectangle 1"/>
          <p:cNvSpPr/>
          <p:nvPr/>
        </p:nvSpPr>
        <p:spPr>
          <a:xfrm>
            <a:off x="673395" y="900223"/>
            <a:ext cx="4501117" cy="864782"/>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IN"/>
          </a:p>
        </p:txBody>
      </p:sp>
      <p:sp>
        <p:nvSpPr>
          <p:cNvPr id="3" name="TextBox 2"/>
          <p:cNvSpPr txBox="1"/>
          <p:nvPr/>
        </p:nvSpPr>
        <p:spPr>
          <a:xfrm>
            <a:off x="673395" y="979140"/>
            <a:ext cx="5089451" cy="738664"/>
          </a:xfrm>
          <a:prstGeom prst="rect">
            <a:avLst/>
          </a:prstGeom>
          <a:noFill/>
        </p:spPr>
        <p:txBody>
          <a:bodyPr wrap="square" rtlCol="0">
            <a:spAutoFit/>
          </a:bodyPr>
          <a:lstStyle/>
          <a:p>
            <a:pPr marL="285750" indent="-285750">
              <a:buFont typeface="Arial" panose="020B0604020202020204" pitchFamily="34" charset="0"/>
              <a:buChar char="•"/>
            </a:pPr>
            <a:r>
              <a:rPr lang="en-IN" dirty="0"/>
              <a:t>Create </a:t>
            </a:r>
            <a:r>
              <a:rPr lang="en-IN" dirty="0" err="1"/>
              <a:t>SRS:”Astrology</a:t>
            </a:r>
            <a:r>
              <a:rPr lang="en-IN" dirty="0"/>
              <a:t> Application &amp; Website”</a:t>
            </a:r>
          </a:p>
          <a:p>
            <a:pPr marL="285750" indent="-285750">
              <a:buFont typeface="Arial" panose="020B0604020202020204" pitchFamily="34" charset="0"/>
              <a:buChar char="•"/>
            </a:pPr>
            <a:r>
              <a:rPr lang="en-IN" dirty="0"/>
              <a:t>Creation and setup of </a:t>
            </a:r>
            <a:r>
              <a:rPr lang="en-IN" dirty="0" err="1"/>
              <a:t>github</a:t>
            </a:r>
            <a:r>
              <a:rPr lang="en-IN" dirty="0"/>
              <a:t> account</a:t>
            </a:r>
          </a:p>
          <a:p>
            <a:pPr marL="285750" indent="-285750">
              <a:buFont typeface="Arial" panose="020B0604020202020204" pitchFamily="34" charset="0"/>
              <a:buChar char="•"/>
            </a:pPr>
            <a:r>
              <a:rPr lang="en-IN" dirty="0"/>
              <a:t>Creation and hands-on to various commands of Git Bash</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57"/>
        <p:cNvGrpSpPr/>
        <p:nvPr/>
      </p:nvGrpSpPr>
      <p:grpSpPr>
        <a:xfrm>
          <a:off x="0" y="0"/>
          <a:ext cx="0" cy="0"/>
          <a:chOff x="0" y="0"/>
          <a:chExt cx="0" cy="0"/>
        </a:xfrm>
      </p:grpSpPr>
      <p:sp>
        <p:nvSpPr>
          <p:cNvPr id="1858" name="Google Shape;1858;g2139e008f02_0_0"/>
          <p:cNvSpPr txBox="1"/>
          <p:nvPr/>
        </p:nvSpPr>
        <p:spPr>
          <a:xfrm>
            <a:off x="445779" y="237121"/>
            <a:ext cx="26298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dk2"/>
                </a:solidFill>
                <a:latin typeface="EB Garamond"/>
                <a:ea typeface="EB Garamond"/>
                <a:cs typeface="EB Garamond"/>
                <a:sym typeface="EB Garamond"/>
              </a:rPr>
              <a:t>Step-Wise Description</a:t>
            </a:r>
            <a:endParaRPr sz="1800" b="1" i="0" u="none" strike="noStrike" cap="none">
              <a:solidFill>
                <a:srgbClr val="000000"/>
              </a:solidFill>
              <a:latin typeface="EB Garamond"/>
              <a:ea typeface="EB Garamond"/>
              <a:cs typeface="EB Garamond"/>
              <a:sym typeface="EB Garamond"/>
            </a:endParaRPr>
          </a:p>
        </p:txBody>
      </p:sp>
      <p:pic>
        <p:nvPicPr>
          <p:cNvPr id="1859" name="Google Shape;1859;g2139e008f02_0_0"/>
          <p:cNvPicPr preferRelativeResize="0"/>
          <p:nvPr/>
        </p:nvPicPr>
        <p:blipFill rotWithShape="1">
          <a:blip r:embed="rId3" cstate="print">
            <a:alphaModFix/>
            <a:extLst>
              <a:ext uri="{28A0092B-C50C-407E-A947-70E740481C1C}">
                <a14:useLocalDpi xmlns:a14="http://schemas.microsoft.com/office/drawing/2010/main" val="0"/>
              </a:ext>
            </a:extLst>
          </a:blip>
          <a:srcRect l="-187439" b="-3434"/>
          <a:stretch/>
        </p:blipFill>
        <p:spPr>
          <a:xfrm>
            <a:off x="0" y="0"/>
            <a:ext cx="9144000" cy="5143500"/>
          </a:xfrm>
          <a:prstGeom prst="rect">
            <a:avLst/>
          </a:prstGeom>
          <a:noFill/>
          <a:ln>
            <a:noFill/>
          </a:ln>
        </p:spPr>
      </p:pic>
      <p:sp>
        <p:nvSpPr>
          <p:cNvPr id="1860" name="Google Shape;1860;g2139e008f02_0_0"/>
          <p:cNvSpPr txBox="1"/>
          <p:nvPr/>
        </p:nvSpPr>
        <p:spPr>
          <a:xfrm>
            <a:off x="518452" y="2927121"/>
            <a:ext cx="26298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dirty="0">
                <a:solidFill>
                  <a:schemeClr val="lt2"/>
                </a:solidFill>
                <a:latin typeface="EB Garamond"/>
                <a:ea typeface="EB Garamond"/>
                <a:cs typeface="EB Garamond"/>
                <a:sym typeface="EB Garamond"/>
              </a:rPr>
              <a:t>Summary of your task</a:t>
            </a:r>
            <a:endParaRPr sz="1800" b="1" i="0" u="none" strike="noStrike" cap="none" dirty="0">
              <a:solidFill>
                <a:schemeClr val="lt2"/>
              </a:solidFill>
              <a:latin typeface="EB Garamond"/>
              <a:ea typeface="EB Garamond"/>
              <a:cs typeface="EB Garamond"/>
              <a:sym typeface="EB Garamond"/>
            </a:endParaRPr>
          </a:p>
        </p:txBody>
      </p:sp>
      <p:sp>
        <p:nvSpPr>
          <p:cNvPr id="2" name="TextBox 1"/>
          <p:cNvSpPr txBox="1"/>
          <p:nvPr/>
        </p:nvSpPr>
        <p:spPr>
          <a:xfrm>
            <a:off x="553891" y="594895"/>
            <a:ext cx="8200247" cy="1754326"/>
          </a:xfrm>
          <a:prstGeom prst="rect">
            <a:avLst/>
          </a:prstGeom>
          <a:noFill/>
        </p:spPr>
        <p:txBody>
          <a:bodyPr wrap="square" rtlCol="0">
            <a:spAutoFit/>
          </a:bodyPr>
          <a:lstStyle/>
          <a:p>
            <a:r>
              <a:rPr lang="en-GB" sz="1200" b="1" dirty="0"/>
              <a:t>1. Plan &amp; Design:</a:t>
            </a:r>
            <a:r>
              <a:rPr lang="en-GB" sz="1200" dirty="0"/>
              <a:t> Define your app and create the user interface.</a:t>
            </a:r>
          </a:p>
          <a:p>
            <a:endParaRPr lang="en-GB" sz="1200" b="1" dirty="0"/>
          </a:p>
          <a:p>
            <a:r>
              <a:rPr lang="en-GB" sz="1200" b="1" dirty="0"/>
              <a:t>2. Develop: </a:t>
            </a:r>
            <a:r>
              <a:rPr lang="en-GB" sz="1200" dirty="0"/>
              <a:t>Build the app, including authentication and messaging.</a:t>
            </a:r>
          </a:p>
          <a:p>
            <a:endParaRPr lang="en-GB" sz="1200" b="1" dirty="0"/>
          </a:p>
          <a:p>
            <a:r>
              <a:rPr lang="en-GB" sz="1200" b="1" dirty="0"/>
              <a:t>3. Test &amp; Secure: </a:t>
            </a:r>
            <a:r>
              <a:rPr lang="en-GB" sz="1200" dirty="0"/>
              <a:t>Test for issues and ensure data security.</a:t>
            </a:r>
          </a:p>
          <a:p>
            <a:endParaRPr lang="en-GB" sz="1200" b="1" dirty="0"/>
          </a:p>
          <a:p>
            <a:r>
              <a:rPr lang="en-GB" sz="1200" b="1" dirty="0"/>
              <a:t>4. Deploy &amp; Maintain:</a:t>
            </a:r>
            <a:r>
              <a:rPr lang="en-GB" sz="1200" dirty="0"/>
              <a:t> Launch the app and keep it updated.</a:t>
            </a:r>
          </a:p>
          <a:p>
            <a:endParaRPr lang="en-GB" sz="1200" b="1" dirty="0"/>
          </a:p>
          <a:p>
            <a:r>
              <a:rPr lang="en-GB" sz="1200" b="1" dirty="0"/>
              <a:t>5. Support &amp; Grow:</a:t>
            </a:r>
            <a:r>
              <a:rPr lang="en-GB" sz="1200" dirty="0"/>
              <a:t> Assist users and promote app growth.</a:t>
            </a:r>
            <a:endParaRPr lang="en-IN" sz="1200" dirty="0"/>
          </a:p>
        </p:txBody>
      </p:sp>
      <p:sp>
        <p:nvSpPr>
          <p:cNvPr id="6" name="TextBox 5"/>
          <p:cNvSpPr txBox="1"/>
          <p:nvPr/>
        </p:nvSpPr>
        <p:spPr>
          <a:xfrm>
            <a:off x="568067" y="3455585"/>
            <a:ext cx="8200247" cy="1169551"/>
          </a:xfrm>
          <a:prstGeom prst="rect">
            <a:avLst/>
          </a:prstGeom>
          <a:noFill/>
        </p:spPr>
        <p:txBody>
          <a:bodyPr wrap="square" rtlCol="0">
            <a:spAutoFit/>
          </a:bodyPr>
          <a:lstStyle/>
          <a:p>
            <a:pPr algn="l"/>
            <a:r>
              <a:rPr lang="en-US" b="0" i="0" dirty="0">
                <a:solidFill>
                  <a:srgbClr val="4D5156"/>
                </a:solidFill>
                <a:effectLst/>
                <a:latin typeface="Google Sans"/>
              </a:rPr>
              <a:t>Astrology software is </a:t>
            </a:r>
            <a:r>
              <a:rPr lang="en-US" b="0" i="0" dirty="0">
                <a:solidFill>
                  <a:srgbClr val="040C28"/>
                </a:solidFill>
                <a:effectLst/>
                <a:latin typeface="Google Sans"/>
              </a:rPr>
              <a:t>a type of computer programs designed to calculate horoscopes</a:t>
            </a:r>
            <a:r>
              <a:rPr lang="en-US" b="0" i="0" dirty="0">
                <a:solidFill>
                  <a:srgbClr val="4D5156"/>
                </a:solidFill>
                <a:effectLst/>
                <a:latin typeface="Google Sans"/>
              </a:rPr>
              <a:t>. Many of them also assemble interpretive text into narrative reports. Sample output from an astrology program. The table above the natal chart shows the birth time, location, and the positions of the planets in the signs and houses.</a:t>
            </a:r>
            <a:endParaRPr lang="en-US" b="0" i="0" dirty="0">
              <a:solidFill>
                <a:srgbClr val="202124"/>
              </a:solidFill>
              <a:effectLst/>
              <a:latin typeface="arial" panose="020B0604020202020204" pitchFamily="34" charset="0"/>
            </a:endParaRPr>
          </a:p>
          <a:p>
            <a:r>
              <a:rPr lang="en-US" b="0" i="0" dirty="0">
                <a:solidFill>
                  <a:srgbClr val="202124"/>
                </a:solidFill>
                <a:effectLst/>
                <a:latin typeface="arial" panose="020B0604020202020204" pitchFamily="34" charset="0"/>
              </a:rPr>
              <a:t/>
            </a:r>
            <a:br>
              <a:rPr lang="en-US" b="0" i="0" dirty="0">
                <a:solidFill>
                  <a:srgbClr val="202124"/>
                </a:solidFill>
                <a:effectLst/>
                <a:latin typeface="arial" panose="020B0604020202020204" pitchFamily="34" charset="0"/>
              </a:rPr>
            </a:br>
            <a:r>
              <a:rPr lang="en-US" b="0" i="0" dirty="0">
                <a:solidFill>
                  <a:srgbClr val="4D5156"/>
                </a:solidFill>
                <a:effectLst/>
                <a:latin typeface="Google Sans"/>
              </a:rPr>
              <a:t>.</a:t>
            </a:r>
            <a:endParaRPr lang="en-IN"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64"/>
        <p:cNvGrpSpPr/>
        <p:nvPr/>
      </p:nvGrpSpPr>
      <p:grpSpPr>
        <a:xfrm>
          <a:off x="0" y="0"/>
          <a:ext cx="0" cy="0"/>
          <a:chOff x="0" y="0"/>
          <a:chExt cx="0" cy="0"/>
        </a:xfrm>
      </p:grpSpPr>
      <p:sp>
        <p:nvSpPr>
          <p:cNvPr id="1865" name="Google Shape;1865;g2139e008f02_0_11"/>
          <p:cNvSpPr txBox="1">
            <a:spLocks noGrp="1"/>
          </p:cNvSpPr>
          <p:nvPr>
            <p:ph type="body" idx="1"/>
          </p:nvPr>
        </p:nvSpPr>
        <p:spPr>
          <a:xfrm>
            <a:off x="3719246" y="2264415"/>
            <a:ext cx="1714800" cy="320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sz="1800">
                <a:solidFill>
                  <a:schemeClr val="dk2"/>
                </a:solidFill>
                <a:latin typeface="EB Garamond"/>
                <a:ea typeface="EB Garamond"/>
                <a:cs typeface="EB Garamond"/>
                <a:sym typeface="EB Garamond"/>
              </a:rPr>
              <a:t>Check-List</a:t>
            </a:r>
            <a:endParaRPr sz="1800">
              <a:solidFill>
                <a:schemeClr val="dk2"/>
              </a:solidFill>
              <a:latin typeface="EB Garamond"/>
              <a:ea typeface="EB Garamond"/>
              <a:cs typeface="EB Garamond"/>
              <a:sym typeface="EB Garamond"/>
            </a:endParaRPr>
          </a:p>
        </p:txBody>
      </p:sp>
      <p:sp>
        <p:nvSpPr>
          <p:cNvPr id="1866" name="Google Shape;1866;g2139e008f02_0_11"/>
          <p:cNvSpPr txBox="1">
            <a:spLocks noGrp="1"/>
          </p:cNvSpPr>
          <p:nvPr>
            <p:ph type="body" idx="2"/>
          </p:nvPr>
        </p:nvSpPr>
        <p:spPr>
          <a:xfrm>
            <a:off x="817135" y="961109"/>
            <a:ext cx="1714800" cy="320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400"/>
              <a:buNone/>
            </a:pPr>
            <a:r>
              <a:rPr lang="en-US" sz="1000" b="0">
                <a:latin typeface="EB Garamond"/>
                <a:ea typeface="EB Garamond"/>
                <a:cs typeface="EB Garamond"/>
                <a:sym typeface="EB Garamond"/>
              </a:rPr>
              <a:t>Gather requirements for the project</a:t>
            </a:r>
            <a:endParaRPr sz="1000" b="0">
              <a:latin typeface="EB Garamond"/>
              <a:ea typeface="EB Garamond"/>
              <a:cs typeface="EB Garamond"/>
              <a:sym typeface="EB Garamond"/>
            </a:endParaRPr>
          </a:p>
        </p:txBody>
      </p:sp>
      <p:sp>
        <p:nvSpPr>
          <p:cNvPr id="1867" name="Google Shape;1867;g2139e008f02_0_11"/>
          <p:cNvSpPr txBox="1">
            <a:spLocks noGrp="1"/>
          </p:cNvSpPr>
          <p:nvPr>
            <p:ph type="body" idx="3"/>
          </p:nvPr>
        </p:nvSpPr>
        <p:spPr>
          <a:xfrm>
            <a:off x="633920" y="2188616"/>
            <a:ext cx="1714800" cy="320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400"/>
              <a:buNone/>
            </a:pPr>
            <a:r>
              <a:rPr lang="en-US" sz="1000" b="0" dirty="0">
                <a:latin typeface="EB Garamond"/>
                <a:ea typeface="EB Garamond"/>
                <a:cs typeface="EB Garamond"/>
                <a:sym typeface="EB Garamond"/>
              </a:rPr>
              <a:t>Prepare database design schemas</a:t>
            </a:r>
            <a:endParaRPr sz="1000" b="0" dirty="0">
              <a:latin typeface="EB Garamond"/>
              <a:ea typeface="EB Garamond"/>
              <a:cs typeface="EB Garamond"/>
              <a:sym typeface="EB Garamond"/>
            </a:endParaRPr>
          </a:p>
        </p:txBody>
      </p:sp>
      <p:sp>
        <p:nvSpPr>
          <p:cNvPr id="1868" name="Google Shape;1868;g2139e008f02_0_11"/>
          <p:cNvSpPr txBox="1">
            <a:spLocks noGrp="1"/>
          </p:cNvSpPr>
          <p:nvPr>
            <p:ph type="body" idx="4"/>
          </p:nvPr>
        </p:nvSpPr>
        <p:spPr>
          <a:xfrm>
            <a:off x="803908" y="3448851"/>
            <a:ext cx="1714800" cy="320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400"/>
              <a:buNone/>
            </a:pPr>
            <a:r>
              <a:rPr lang="en-US" sz="1000" b="0">
                <a:latin typeface="EB Garamond"/>
                <a:ea typeface="EB Garamond"/>
                <a:cs typeface="EB Garamond"/>
                <a:sym typeface="EB Garamond"/>
              </a:rPr>
              <a:t>Get your initial project Structure ready</a:t>
            </a:r>
            <a:endParaRPr sz="1000" b="0">
              <a:latin typeface="EB Garamond"/>
              <a:ea typeface="EB Garamond"/>
              <a:cs typeface="EB Garamond"/>
              <a:sym typeface="EB Garamond"/>
            </a:endParaRPr>
          </a:p>
        </p:txBody>
      </p:sp>
      <p:sp>
        <p:nvSpPr>
          <p:cNvPr id="1869" name="Google Shape;1869;g2139e008f02_0_11"/>
          <p:cNvSpPr txBox="1">
            <a:spLocks noGrp="1"/>
          </p:cNvSpPr>
          <p:nvPr>
            <p:ph type="body" idx="5"/>
          </p:nvPr>
        </p:nvSpPr>
        <p:spPr>
          <a:xfrm>
            <a:off x="1798245" y="4258551"/>
            <a:ext cx="1714800" cy="320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400"/>
              <a:buNone/>
            </a:pPr>
            <a:r>
              <a:rPr lang="en-US" sz="1000" b="0">
                <a:latin typeface="EB Garamond"/>
                <a:ea typeface="EB Garamond"/>
                <a:cs typeface="EB Garamond"/>
                <a:sym typeface="EB Garamond"/>
              </a:rPr>
              <a:t>Initiate a git repository</a:t>
            </a:r>
            <a:endParaRPr sz="1000" b="0">
              <a:latin typeface="EB Garamond"/>
              <a:ea typeface="EB Garamond"/>
              <a:cs typeface="EB Garamond"/>
              <a:sym typeface="EB Garamond"/>
            </a:endParaRPr>
          </a:p>
        </p:txBody>
      </p:sp>
      <p:sp>
        <p:nvSpPr>
          <p:cNvPr id="1870" name="Google Shape;1870;g2139e008f02_0_11"/>
          <p:cNvSpPr txBox="1">
            <a:spLocks noGrp="1"/>
          </p:cNvSpPr>
          <p:nvPr>
            <p:ph type="body" idx="6"/>
          </p:nvPr>
        </p:nvSpPr>
        <p:spPr>
          <a:xfrm>
            <a:off x="6615516" y="961109"/>
            <a:ext cx="1714800" cy="320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sz="1000" b="0">
                <a:latin typeface="EB Garamond"/>
                <a:ea typeface="EB Garamond"/>
                <a:cs typeface="EB Garamond"/>
                <a:sym typeface="EB Garamond"/>
              </a:rPr>
              <a:t>add Readme.md file with description of the project</a:t>
            </a:r>
            <a:endParaRPr sz="1000" b="0">
              <a:latin typeface="EB Garamond"/>
              <a:ea typeface="EB Garamond"/>
              <a:cs typeface="EB Garamond"/>
              <a:sym typeface="EB Garamond"/>
            </a:endParaRPr>
          </a:p>
        </p:txBody>
      </p:sp>
      <p:sp>
        <p:nvSpPr>
          <p:cNvPr id="1871" name="Google Shape;1871;g2139e008f02_0_11"/>
          <p:cNvSpPr txBox="1">
            <a:spLocks noGrp="1"/>
          </p:cNvSpPr>
          <p:nvPr>
            <p:ph type="body" idx="7"/>
          </p:nvPr>
        </p:nvSpPr>
        <p:spPr>
          <a:xfrm>
            <a:off x="6787154" y="2188616"/>
            <a:ext cx="1714800" cy="320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sz="1000" b="0">
                <a:latin typeface="EB Garamond"/>
                <a:ea typeface="EB Garamond"/>
                <a:cs typeface="EB Garamond"/>
                <a:sym typeface="EB Garamond"/>
              </a:rPr>
              <a:t>Commit all changes with "first commit"</a:t>
            </a:r>
            <a:endParaRPr sz="1000" b="0">
              <a:latin typeface="EB Garamond"/>
              <a:ea typeface="EB Garamond"/>
              <a:cs typeface="EB Garamond"/>
              <a:sym typeface="EB Garamond"/>
            </a:endParaRPr>
          </a:p>
        </p:txBody>
      </p:sp>
      <p:sp>
        <p:nvSpPr>
          <p:cNvPr id="1872" name="Google Shape;1872;g2139e008f02_0_11"/>
          <p:cNvSpPr txBox="1">
            <a:spLocks noGrp="1"/>
          </p:cNvSpPr>
          <p:nvPr>
            <p:ph type="body" idx="8"/>
          </p:nvPr>
        </p:nvSpPr>
        <p:spPr>
          <a:xfrm>
            <a:off x="6602289" y="3448851"/>
            <a:ext cx="1714800" cy="320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sz="1000" b="0">
                <a:latin typeface="EB Garamond"/>
                <a:ea typeface="EB Garamond"/>
                <a:cs typeface="EB Garamond"/>
                <a:sym typeface="EB Garamond"/>
              </a:rPr>
              <a:t>create a repository on github related to project</a:t>
            </a:r>
            <a:endParaRPr sz="1000" b="0">
              <a:latin typeface="EB Garamond"/>
              <a:ea typeface="EB Garamond"/>
              <a:cs typeface="EB Garamond"/>
              <a:sym typeface="EB Garamond"/>
            </a:endParaRPr>
          </a:p>
        </p:txBody>
      </p:sp>
      <p:sp>
        <p:nvSpPr>
          <p:cNvPr id="1873" name="Google Shape;1873;g2139e008f02_0_11"/>
          <p:cNvSpPr txBox="1">
            <a:spLocks noGrp="1"/>
          </p:cNvSpPr>
          <p:nvPr>
            <p:ph type="body" idx="9"/>
          </p:nvPr>
        </p:nvSpPr>
        <p:spPr>
          <a:xfrm>
            <a:off x="5584940" y="4258551"/>
            <a:ext cx="1714800" cy="320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sz="1000" b="0">
                <a:latin typeface="EB Garamond"/>
                <a:ea typeface="EB Garamond"/>
                <a:cs typeface="EB Garamond"/>
                <a:sym typeface="EB Garamond"/>
              </a:rPr>
              <a:t>Push your changes to github</a:t>
            </a:r>
            <a:endParaRPr sz="1000" b="0">
              <a:latin typeface="EB Garamond"/>
              <a:ea typeface="EB Garamond"/>
              <a:cs typeface="EB Garamond"/>
              <a:sym typeface="EB Garamond"/>
            </a:endParaRPr>
          </a:p>
        </p:txBody>
      </p:sp>
      <p:sp>
        <p:nvSpPr>
          <p:cNvPr id="1874" name="Google Shape;1874;g2139e008f02_0_11"/>
          <p:cNvSpPr txBox="1"/>
          <p:nvPr/>
        </p:nvSpPr>
        <p:spPr>
          <a:xfrm>
            <a:off x="193300" y="125175"/>
            <a:ext cx="3126300" cy="554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chemeClr val="lt2"/>
                </a:solidFill>
                <a:latin typeface="EB Garamond"/>
                <a:ea typeface="EB Garamond"/>
                <a:cs typeface="EB Garamond"/>
                <a:sym typeface="EB Garamond"/>
              </a:rPr>
              <a:t>Assessment Parameter</a:t>
            </a:r>
            <a:endParaRPr sz="2400" b="1" i="0" u="none" strike="noStrike" cap="none">
              <a:solidFill>
                <a:schemeClr val="lt2"/>
              </a:solidFill>
              <a:latin typeface="EB Garamond"/>
              <a:ea typeface="EB Garamond"/>
              <a:cs typeface="EB Garamond"/>
              <a:sym typeface="EB Garamon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78"/>
        <p:cNvGrpSpPr/>
        <p:nvPr/>
      </p:nvGrpSpPr>
      <p:grpSpPr>
        <a:xfrm>
          <a:off x="0" y="0"/>
          <a:ext cx="0" cy="0"/>
          <a:chOff x="0" y="0"/>
          <a:chExt cx="0" cy="0"/>
        </a:xfrm>
      </p:grpSpPr>
      <p:sp>
        <p:nvSpPr>
          <p:cNvPr id="1879" name="Google Shape;1879;p212"/>
          <p:cNvSpPr txBox="1">
            <a:spLocks noGrp="1"/>
          </p:cNvSpPr>
          <p:nvPr>
            <p:ph type="body" idx="1"/>
          </p:nvPr>
        </p:nvSpPr>
        <p:spPr>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lt1"/>
              </a:buClr>
              <a:buSzPts val="1800"/>
              <a:buNone/>
            </a:pPr>
            <a:r>
              <a:rPr lang="en-US"/>
              <a:t>Submission Github</a:t>
            </a:r>
            <a:endParaRPr/>
          </a:p>
        </p:txBody>
      </p:sp>
      <p:sp>
        <p:nvSpPr>
          <p:cNvPr id="6" name="Text Placeholder 5"/>
          <p:cNvSpPr>
            <a:spLocks noGrp="1"/>
          </p:cNvSpPr>
          <p:nvPr>
            <p:ph type="body" idx="2"/>
          </p:nvPr>
        </p:nvSpPr>
        <p:spPr>
          <a:xfrm>
            <a:off x="3561347" y="1996884"/>
            <a:ext cx="3240607" cy="449263"/>
          </a:xfrm>
        </p:spPr>
        <p:txBody>
          <a:bodyPr>
            <a:normAutofit/>
          </a:bodyPr>
          <a:lstStyle/>
          <a:p>
            <a:r>
              <a:rPr lang="en-US" sz="1000" dirty="0"/>
              <a:t>https://github.com/910420104011/Astrology-application-and-website-</a:t>
            </a:r>
          </a:p>
        </p:txBody>
      </p:sp>
      <p:sp>
        <p:nvSpPr>
          <p:cNvPr id="2" name="Google Shape;1880;p212">
            <a:extLst>
              <a:ext uri="{FF2B5EF4-FFF2-40B4-BE49-F238E27FC236}">
                <a16:creationId xmlns:a16="http://schemas.microsoft.com/office/drawing/2014/main" xmlns="" id="{8B534411-912B-CE02-B603-6651CC94F525}"/>
              </a:ext>
            </a:extLst>
          </p:cNvPr>
          <p:cNvSpPr txBox="1">
            <a:spLocks/>
          </p:cNvSpPr>
          <p:nvPr/>
        </p:nvSpPr>
        <p:spPr>
          <a:xfrm>
            <a:off x="3869352" y="1597403"/>
            <a:ext cx="3513225" cy="400069"/>
          </a:xfrm>
          <a:prstGeom prst="rect">
            <a:avLst/>
          </a:prstGeom>
          <a:noFill/>
          <a:ln>
            <a:noFill/>
          </a:ln>
        </p:spPr>
        <p:txBody>
          <a:bodyPr spcFirstLastPara="1" wrap="square" lIns="91425" tIns="45700" rIns="91425" bIns="45700" anchor="ctr" anchorCtr="0">
            <a:spAutoFit/>
          </a:bodyPr>
          <a:lstStyle>
            <a:defPPr marR="0" lvl="0" algn="l" rtl="0">
              <a:lnSpc>
                <a:spcPct val="100000"/>
              </a:lnSpc>
              <a:spcBef>
                <a:spcPts val="0"/>
              </a:spcBef>
              <a:spcAft>
                <a:spcPts val="0"/>
              </a:spcAft>
            </a:defPPr>
            <a:lvl1pPr marL="457200" marR="0" lvl="0" indent="-228600" algn="ctr" rtl="0">
              <a:lnSpc>
                <a:spcPct val="100000"/>
              </a:lnSpc>
              <a:spcBef>
                <a:spcPts val="0"/>
              </a:spcBef>
              <a:spcAft>
                <a:spcPts val="0"/>
              </a:spcAft>
              <a:buClr>
                <a:srgbClr val="BD8738"/>
              </a:buClr>
              <a:buSzPts val="2000"/>
              <a:buFont typeface="Arial"/>
              <a:buNone/>
              <a:defRPr sz="1400" b="1" i="1" u="none" strike="noStrike" cap="none">
                <a:solidFill>
                  <a:schemeClr val="lt2"/>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marL="0" indent="0" algn="l"/>
            <a:r>
              <a:rPr lang="en-GB" sz="1000" dirty="0">
                <a:solidFill>
                  <a:schemeClr val="tx2"/>
                </a:solidFill>
              </a:rPr>
              <a:t>https://github.com/chitradevi25/Astrology-application-and-website-</a:t>
            </a:r>
            <a:endParaRPr lang="en-US" sz="1000" b="0" i="0" dirty="0">
              <a:solidFill>
                <a:schemeClr val="tx2"/>
              </a:solidFill>
              <a:latin typeface="EB Garamond SemiBold"/>
              <a:ea typeface="EB Garamond SemiBold"/>
              <a:cs typeface="EB Garamond SemiBold"/>
              <a:sym typeface="EB Garamond SemiBold"/>
            </a:endParaRPr>
          </a:p>
        </p:txBody>
      </p:sp>
      <p:sp>
        <p:nvSpPr>
          <p:cNvPr id="4" name="TextBox 3">
            <a:extLst>
              <a:ext uri="{FF2B5EF4-FFF2-40B4-BE49-F238E27FC236}">
                <a16:creationId xmlns:a16="http://schemas.microsoft.com/office/drawing/2014/main" xmlns="" id="{35601FA3-1659-7427-0A8A-A6F0FE77B1E1}"/>
              </a:ext>
            </a:extLst>
          </p:cNvPr>
          <p:cNvSpPr txBox="1"/>
          <p:nvPr/>
        </p:nvSpPr>
        <p:spPr>
          <a:xfrm>
            <a:off x="3878979" y="2436626"/>
            <a:ext cx="3118585" cy="400110"/>
          </a:xfrm>
          <a:prstGeom prst="rect">
            <a:avLst/>
          </a:prstGeom>
          <a:noFill/>
        </p:spPr>
        <p:txBody>
          <a:bodyPr wrap="square">
            <a:spAutoFit/>
          </a:bodyPr>
          <a:lstStyle/>
          <a:p>
            <a:r>
              <a:rPr lang="en-GB" sz="1000" b="1" dirty="0">
                <a:solidFill>
                  <a:schemeClr val="tx2"/>
                </a:solidFill>
              </a:rPr>
              <a:t>https://github.com/Ponsanthiya/Astrology-application-and-website-</a:t>
            </a:r>
          </a:p>
        </p:txBody>
      </p:sp>
      <p:sp>
        <p:nvSpPr>
          <p:cNvPr id="10" name="TextBox 9">
            <a:extLst>
              <a:ext uri="{FF2B5EF4-FFF2-40B4-BE49-F238E27FC236}">
                <a16:creationId xmlns:a16="http://schemas.microsoft.com/office/drawing/2014/main" xmlns="" id="{4BB35807-60E4-12F7-3120-718A12EA78E2}"/>
              </a:ext>
            </a:extLst>
          </p:cNvPr>
          <p:cNvSpPr txBox="1"/>
          <p:nvPr/>
        </p:nvSpPr>
        <p:spPr>
          <a:xfrm>
            <a:off x="3810000" y="2325448"/>
            <a:ext cx="4572000" cy="261610"/>
          </a:xfrm>
          <a:prstGeom prst="rect">
            <a:avLst/>
          </a:prstGeom>
          <a:noFill/>
        </p:spPr>
        <p:txBody>
          <a:bodyPr wrap="square">
            <a:spAutoFit/>
          </a:bodyPr>
          <a:lstStyle/>
          <a:p>
            <a:r>
              <a:rPr lang="en-GB" sz="1100" b="1" dirty="0">
                <a:solidFill>
                  <a:schemeClr val="tx2"/>
                </a:solidFill>
                <a:hlinkClick r:id="rId3">
                  <a:extLst>
                    <a:ext uri="{A12FA001-AC4F-418D-AE19-62706E023703}">
                      <ahyp:hlinkClr xmlns:ahyp="http://schemas.microsoft.com/office/drawing/2018/hyperlinkcolor" xmlns="" val="tx"/>
                    </a:ext>
                  </a:extLst>
                </a:hlinkClick>
              </a:rPr>
              <a:t>ravibharathi656/ub.com)</a:t>
            </a:r>
            <a:endParaRPr lang="en-GB" sz="1100" b="1" dirty="0">
              <a:solidFill>
                <a:schemeClr val="tx2"/>
              </a:solidFill>
            </a:endParaRPr>
          </a:p>
        </p:txBody>
      </p:sp>
      <p:sp>
        <p:nvSpPr>
          <p:cNvPr id="18" name="Rectangle 17"/>
          <p:cNvSpPr/>
          <p:nvPr/>
        </p:nvSpPr>
        <p:spPr>
          <a:xfrm>
            <a:off x="3869352" y="2844223"/>
            <a:ext cx="2815388" cy="400110"/>
          </a:xfrm>
          <a:prstGeom prst="rect">
            <a:avLst/>
          </a:prstGeom>
        </p:spPr>
        <p:txBody>
          <a:bodyPr wrap="square">
            <a:spAutoFit/>
          </a:bodyPr>
          <a:lstStyle/>
          <a:p>
            <a:r>
              <a:rPr lang="en-US" sz="1000" dirty="0">
                <a:solidFill>
                  <a:schemeClr val="tx2"/>
                </a:solidFill>
              </a:rPr>
              <a:t>https://github.com/Shalini20077/Astrology-application-and-website</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84"/>
        <p:cNvGrpSpPr/>
        <p:nvPr/>
      </p:nvGrpSpPr>
      <p:grpSpPr>
        <a:xfrm>
          <a:off x="0" y="0"/>
          <a:ext cx="0" cy="0"/>
          <a:chOff x="0" y="0"/>
          <a:chExt cx="0" cy="0"/>
        </a:xfrm>
      </p:grpSpPr>
      <p:pic>
        <p:nvPicPr>
          <p:cNvPr id="1885" name="Google Shape;1885;p213"/>
          <p:cNvPicPr preferRelativeResize="0"/>
          <p:nvPr/>
        </p:nvPicPr>
        <p:blipFill rotWithShape="1">
          <a:blip r:embed="rId3" cstate="print">
            <a:alphaModFix/>
            <a:extLst>
              <a:ext uri="{28A0092B-C50C-407E-A947-70E740481C1C}">
                <a14:useLocalDpi xmlns:a14="http://schemas.microsoft.com/office/drawing/2010/main" val="0"/>
              </a:ext>
            </a:extLst>
          </a:blip>
          <a:srcRect/>
          <a:stretch/>
        </p:blipFill>
        <p:spPr>
          <a:xfrm>
            <a:off x="0" y="0"/>
            <a:ext cx="9144000" cy="5143500"/>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unstone 01">
      <a:dk1>
        <a:srgbClr val="000000"/>
      </a:dk1>
      <a:lt1>
        <a:srgbClr val="FFFFFF"/>
      </a:lt1>
      <a:dk2>
        <a:srgbClr val="223669"/>
      </a:dk2>
      <a:lt2>
        <a:srgbClr val="C88C32"/>
      </a:lt2>
      <a:accent1>
        <a:srgbClr val="822836"/>
      </a:accent1>
      <a:accent2>
        <a:srgbClr val="446512"/>
      </a:accent2>
      <a:accent3>
        <a:srgbClr val="413271"/>
      </a:accent3>
      <a:accent4>
        <a:srgbClr val="176B9D"/>
      </a:accent4>
      <a:accent5>
        <a:srgbClr val="FFFFFF"/>
      </a:accent5>
      <a:accent6>
        <a:srgbClr val="FFFFFF"/>
      </a:accent6>
      <a:hlink>
        <a:srgbClr val="FFFF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269</TotalTime>
  <Words>281</Words>
  <Application>Microsoft Office PowerPoint</Application>
  <PresentationFormat>On-screen Show (16:9)</PresentationFormat>
  <Paragraphs>63</Paragraphs>
  <Slides>7</Slides>
  <Notes>6</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7</vt:i4>
      </vt:variant>
    </vt:vector>
  </HeadingPairs>
  <TitlesOfParts>
    <vt:vector size="17" baseType="lpstr">
      <vt:lpstr>Arial</vt:lpstr>
      <vt:lpstr>EB Garamond</vt:lpstr>
      <vt:lpstr>EB Garamond SemiBold</vt:lpstr>
      <vt:lpstr>EB Garamond Medium</vt:lpstr>
      <vt:lpstr>Public Sans</vt:lpstr>
      <vt:lpstr>Google Sans</vt:lpstr>
      <vt:lpstr>Segoe UI</vt:lpstr>
      <vt:lpstr>Noto Sans Symbols</vt:lpstr>
      <vt:lpstr>Calibri</vt:lpstr>
      <vt:lpstr>Simple Light</vt:lpstr>
      <vt:lpstr>SUNSTONE</vt:lpstr>
      <vt:lpstr>ASTROLOGY APPLICATION &amp; WEBSITE</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Manish Sharma</dc:creator>
  <cp:lastModifiedBy>Dell</cp:lastModifiedBy>
  <cp:revision>28</cp:revision>
  <dcterms:created xsi:type="dcterms:W3CDTF">2020-08-13T11:21:46Z</dcterms:created>
  <dcterms:modified xsi:type="dcterms:W3CDTF">2023-11-15T10:00:07Z</dcterms:modified>
</cp:coreProperties>
</file>